
<file path=[Content_Types].xml><?xml version="1.0" encoding="utf-8"?>
<Types xmlns="http://schemas.openxmlformats.org/package/2006/content-types">
  <Override PartName="/ppt/slideMasters/slideMaster3.xml" ContentType="application/vnd.openxmlformats-officedocument.presentationml.slideMaster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diagrams/colors1.xml" ContentType="application/vnd.openxmlformats-officedocument.drawingml.diagramColors+xml"/>
  <Override PartName="/ppt/diagrams/drawing2.xml" ContentType="application/vnd.ms-office.drawingml.diagramDrawing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diagrams/quickStyle2.xml" ContentType="application/vnd.openxmlformats-officedocument.drawingml.diagramStyl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quickStyle1.xml" ContentType="application/vnd.openxmlformats-officedocument.drawingml.diagramStyle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layout1.xml" ContentType="application/vnd.openxmlformats-officedocument.drawingml.diagramLayout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diagrams/data1.xml" ContentType="application/vnd.openxmlformats-officedocument.drawingml.diagramData+xml"/>
  <Override PartName="/ppt/diagrams/colors3.xml" ContentType="application/vnd.openxmlformats-officedocument.drawingml.diagramColors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theme/theme4.xml" ContentType="application/vnd.openxmlformats-officedocument.theme+xml"/>
  <Override PartName="/ppt/diagrams/colors2.xml" ContentType="application/vnd.openxmlformats-officedocument.drawingml.diagramColors+xml"/>
  <Override PartName="/ppt/diagrams/drawing3.xml" ContentType="application/vnd.ms-office.drawingml.diagramDrawing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diagrams/drawing1.xml" ContentType="application/vnd.ms-office.drawingml.diagramDrawing+xml"/>
  <Override PartName="/ppt/diagrams/quickStyle3.xml" ContentType="application/vnd.openxmlformats-officedocument.drawingml.diagramStyl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76" r:id="rId2"/>
    <p:sldMasterId id="2147483686" r:id="rId3"/>
  </p:sldMasterIdLst>
  <p:handoutMasterIdLst>
    <p:handoutMasterId r:id="rId10"/>
  </p:handoutMasterIdLst>
  <p:sldIdLst>
    <p:sldId id="256" r:id="rId4"/>
    <p:sldId id="263" r:id="rId5"/>
    <p:sldId id="283" r:id="rId6"/>
    <p:sldId id="284" r:id="rId7"/>
    <p:sldId id="268" r:id="rId8"/>
    <p:sldId id="258" r:id="rId9"/>
  </p:sldIdLst>
  <p:sldSz cx="12192000" cy="6858000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171B65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00A15C55-8517-42AA-B614-E9B94910E393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Средний стиль 2 — акцент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Средний стиль 2 — акцент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94" d="100"/>
          <a:sy n="94" d="100"/>
        </p:scale>
        <p:origin x="-197" y="-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108"/>
      </p:cViewPr>
      <p:guideLst/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presProps" Target="presProps.xml"/><Relationship Id="rId5" Type="http://schemas.openxmlformats.org/officeDocument/2006/relationships/slide" Target="slides/slide2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2197B40-3F1A-434A-B867-4023BB8EBF22}" type="doc">
      <dgm:prSet loTypeId="urn:microsoft.com/office/officeart/2005/8/layout/hierarchy6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4B0F44E-18AB-47C9-9671-8C7C326D291C}">
      <dgm:prSet phldrT="[Text]"/>
      <dgm:spPr/>
      <dgm:t>
        <a:bodyPr/>
        <a:lstStyle/>
        <a:p>
          <a:r>
            <a:rPr lang="en-US" dirty="0" smtClean="0"/>
            <a:t>Nikolai</a:t>
          </a:r>
          <a:endParaRPr lang="en-US" dirty="0"/>
        </a:p>
      </dgm:t>
    </dgm:pt>
    <dgm:pt modelId="{64452D51-6145-44E4-BE17-3DE11A32AF73}" type="parTrans" cxnId="{1F72AD56-53B7-4082-901C-4AD5BA352FF2}">
      <dgm:prSet/>
      <dgm:spPr/>
      <dgm:t>
        <a:bodyPr/>
        <a:lstStyle/>
        <a:p>
          <a:endParaRPr lang="en-US"/>
        </a:p>
      </dgm:t>
    </dgm:pt>
    <dgm:pt modelId="{78CD1CE3-3486-4FC4-95D7-46E5BCED97BB}" type="sibTrans" cxnId="{1F72AD56-53B7-4082-901C-4AD5BA352FF2}">
      <dgm:prSet/>
      <dgm:spPr/>
      <dgm:t>
        <a:bodyPr/>
        <a:lstStyle/>
        <a:p>
          <a:endParaRPr lang="en-US"/>
        </a:p>
      </dgm:t>
    </dgm:pt>
    <dgm:pt modelId="{01FA7EA2-AA40-42BE-A2A9-37AA5B72BCEC}">
      <dgm:prSet phldrT="[Text]"/>
      <dgm:spPr/>
      <dgm:t>
        <a:bodyPr/>
        <a:lstStyle/>
        <a:p>
          <a:r>
            <a:rPr lang="en-US" dirty="0" smtClean="0"/>
            <a:t>Anton</a:t>
          </a:r>
          <a:endParaRPr lang="en-US" dirty="0"/>
        </a:p>
      </dgm:t>
    </dgm:pt>
    <dgm:pt modelId="{9CD59AD0-1C0E-4F14-9A29-87D2AC9D98C8}" type="parTrans" cxnId="{E08E4E50-CBB1-493B-9E91-684B35C11D8E}">
      <dgm:prSet/>
      <dgm:spPr/>
      <dgm:t>
        <a:bodyPr/>
        <a:lstStyle/>
        <a:p>
          <a:endParaRPr lang="en-US"/>
        </a:p>
      </dgm:t>
    </dgm:pt>
    <dgm:pt modelId="{86CB4C7A-0E71-4CBE-AC75-5641B93B85C7}" type="sibTrans" cxnId="{E08E4E50-CBB1-493B-9E91-684B35C11D8E}">
      <dgm:prSet/>
      <dgm:spPr/>
      <dgm:t>
        <a:bodyPr/>
        <a:lstStyle/>
        <a:p>
          <a:endParaRPr lang="en-US"/>
        </a:p>
      </dgm:t>
    </dgm:pt>
    <dgm:pt modelId="{CC20836C-A32B-4DDB-89DB-D6D157CE3EAE}">
      <dgm:prSet phldrT="[Text]"/>
      <dgm:spPr/>
      <dgm:t>
        <a:bodyPr/>
        <a:lstStyle/>
        <a:p>
          <a:r>
            <a:rPr lang="en-US" dirty="0" err="1" smtClean="0"/>
            <a:t>Dragan</a:t>
          </a:r>
          <a:endParaRPr lang="en-US" dirty="0"/>
        </a:p>
      </dgm:t>
    </dgm:pt>
    <dgm:pt modelId="{4DCC7815-228D-410E-8BA8-5A5DE17DEF50}" type="parTrans" cxnId="{3EDC5E36-9D98-47C2-A8EB-49584212DBC3}">
      <dgm:prSet/>
      <dgm:spPr/>
      <dgm:t>
        <a:bodyPr/>
        <a:lstStyle/>
        <a:p>
          <a:endParaRPr lang="en-US"/>
        </a:p>
      </dgm:t>
    </dgm:pt>
    <dgm:pt modelId="{7364E633-0D3F-43F7-9D0C-9924089D7015}" type="sibTrans" cxnId="{3EDC5E36-9D98-47C2-A8EB-49584212DBC3}">
      <dgm:prSet/>
      <dgm:spPr/>
      <dgm:t>
        <a:bodyPr/>
        <a:lstStyle/>
        <a:p>
          <a:endParaRPr lang="en-US"/>
        </a:p>
      </dgm:t>
    </dgm:pt>
    <dgm:pt modelId="{DFE91DC6-6289-421B-97E8-8BC6CAD0E977}">
      <dgm:prSet phldrT="[Text]"/>
      <dgm:spPr/>
      <dgm:t>
        <a:bodyPr/>
        <a:lstStyle/>
        <a:p>
          <a:r>
            <a:rPr lang="en-US" dirty="0" smtClean="0"/>
            <a:t>Simeon</a:t>
          </a:r>
          <a:endParaRPr lang="en-US" dirty="0"/>
        </a:p>
      </dgm:t>
    </dgm:pt>
    <dgm:pt modelId="{BD62B137-DC25-4306-B68C-121C8F13FF52}" type="parTrans" cxnId="{7CA137EA-6349-4E59-A0B5-926DB7672E9B}">
      <dgm:prSet/>
      <dgm:spPr/>
      <dgm:t>
        <a:bodyPr/>
        <a:lstStyle/>
        <a:p>
          <a:endParaRPr lang="en-US"/>
        </a:p>
      </dgm:t>
    </dgm:pt>
    <dgm:pt modelId="{A43147DD-7308-430D-969E-1A79FC44FA05}" type="sibTrans" cxnId="{7CA137EA-6349-4E59-A0B5-926DB7672E9B}">
      <dgm:prSet/>
      <dgm:spPr/>
      <dgm:t>
        <a:bodyPr/>
        <a:lstStyle/>
        <a:p>
          <a:endParaRPr lang="en-US"/>
        </a:p>
      </dgm:t>
    </dgm:pt>
    <dgm:pt modelId="{F9742660-151F-421C-8910-DE70ED316B78}">
      <dgm:prSet/>
      <dgm:spPr/>
      <dgm:t>
        <a:bodyPr/>
        <a:lstStyle/>
        <a:p>
          <a:r>
            <a:rPr lang="en-US" dirty="0" err="1" smtClean="0"/>
            <a:t>Petur</a:t>
          </a:r>
          <a:endParaRPr lang="en-US" dirty="0"/>
        </a:p>
      </dgm:t>
    </dgm:pt>
    <dgm:pt modelId="{3DB01AF7-E1D9-470E-8411-FA80D97793BD}" type="parTrans" cxnId="{D4ED5374-E5B4-42F5-8621-6BB93CD0153A}">
      <dgm:prSet/>
      <dgm:spPr/>
      <dgm:t>
        <a:bodyPr/>
        <a:lstStyle/>
        <a:p>
          <a:endParaRPr lang="en-US"/>
        </a:p>
      </dgm:t>
    </dgm:pt>
    <dgm:pt modelId="{6111B792-9082-4B36-830C-9E6A2D39280D}" type="sibTrans" cxnId="{D4ED5374-E5B4-42F5-8621-6BB93CD0153A}">
      <dgm:prSet/>
      <dgm:spPr/>
      <dgm:t>
        <a:bodyPr/>
        <a:lstStyle/>
        <a:p>
          <a:endParaRPr lang="en-US"/>
        </a:p>
      </dgm:t>
    </dgm:pt>
    <dgm:pt modelId="{59F719AD-B307-473F-9DBB-1F0A9C3D8428}">
      <dgm:prSet/>
      <dgm:spPr/>
      <dgm:t>
        <a:bodyPr/>
        <a:lstStyle/>
        <a:p>
          <a:r>
            <a:rPr lang="en-US" dirty="0" err="1" smtClean="0"/>
            <a:t>Blagoi</a:t>
          </a:r>
          <a:endParaRPr lang="en-US" dirty="0"/>
        </a:p>
      </dgm:t>
    </dgm:pt>
    <dgm:pt modelId="{6E6786F9-128F-4491-BE31-7E64FB4C18F4}" type="parTrans" cxnId="{5AEAD0D9-C816-436C-8022-373AD2611800}">
      <dgm:prSet/>
      <dgm:spPr/>
      <dgm:t>
        <a:bodyPr/>
        <a:lstStyle/>
        <a:p>
          <a:endParaRPr lang="en-US"/>
        </a:p>
      </dgm:t>
    </dgm:pt>
    <dgm:pt modelId="{BC91C190-D035-4715-82A0-6B48C7A29336}" type="sibTrans" cxnId="{5AEAD0D9-C816-436C-8022-373AD2611800}">
      <dgm:prSet/>
      <dgm:spPr/>
      <dgm:t>
        <a:bodyPr/>
        <a:lstStyle/>
        <a:p>
          <a:endParaRPr lang="en-US"/>
        </a:p>
      </dgm:t>
    </dgm:pt>
    <dgm:pt modelId="{94118FB9-B192-4A4F-B706-27036E6BFBE7}">
      <dgm:prSet/>
      <dgm:spPr/>
      <dgm:t>
        <a:bodyPr/>
        <a:lstStyle/>
        <a:p>
          <a:r>
            <a:rPr lang="en-US" dirty="0" err="1" smtClean="0"/>
            <a:t>Dimitur</a:t>
          </a:r>
          <a:endParaRPr lang="en-US" dirty="0"/>
        </a:p>
      </dgm:t>
    </dgm:pt>
    <dgm:pt modelId="{ACD8B21E-7C55-4927-84C0-4BC6990DCC41}" type="parTrans" cxnId="{E4A352DA-BB1D-4025-8008-563B9372652D}">
      <dgm:prSet/>
      <dgm:spPr/>
      <dgm:t>
        <a:bodyPr/>
        <a:lstStyle/>
        <a:p>
          <a:endParaRPr lang="en-US"/>
        </a:p>
      </dgm:t>
    </dgm:pt>
    <dgm:pt modelId="{A0363752-113F-49C6-92B1-68C23823937E}" type="sibTrans" cxnId="{E4A352DA-BB1D-4025-8008-563B9372652D}">
      <dgm:prSet/>
      <dgm:spPr/>
      <dgm:t>
        <a:bodyPr/>
        <a:lstStyle/>
        <a:p>
          <a:endParaRPr lang="en-US"/>
        </a:p>
      </dgm:t>
    </dgm:pt>
    <dgm:pt modelId="{92941F2B-19AD-430F-9121-949611A2EF34}">
      <dgm:prSet/>
      <dgm:spPr/>
      <dgm:t>
        <a:bodyPr/>
        <a:lstStyle/>
        <a:p>
          <a:r>
            <a:rPr lang="en-US" dirty="0" smtClean="0"/>
            <a:t>Ivan</a:t>
          </a:r>
          <a:endParaRPr lang="en-US" dirty="0"/>
        </a:p>
      </dgm:t>
    </dgm:pt>
    <dgm:pt modelId="{48DFBDB9-EAEF-4F05-8F25-059028093773}" type="parTrans" cxnId="{74326B4D-B65C-4EF9-917C-171D38DD83CA}">
      <dgm:prSet/>
      <dgm:spPr/>
      <dgm:t>
        <a:bodyPr/>
        <a:lstStyle/>
        <a:p>
          <a:endParaRPr lang="en-US"/>
        </a:p>
      </dgm:t>
    </dgm:pt>
    <dgm:pt modelId="{956EB7DA-B165-4EC9-B206-D36F2A2D1CC9}" type="sibTrans" cxnId="{74326B4D-B65C-4EF9-917C-171D38DD83CA}">
      <dgm:prSet/>
      <dgm:spPr/>
      <dgm:t>
        <a:bodyPr/>
        <a:lstStyle/>
        <a:p>
          <a:endParaRPr lang="en-US"/>
        </a:p>
      </dgm:t>
    </dgm:pt>
    <dgm:pt modelId="{D6D85F27-B417-48ED-83E0-8CD7798F1203}" type="pres">
      <dgm:prSet presAssocID="{42197B40-3F1A-434A-B867-4023BB8EBF22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19A5E6E2-E7BB-420B-BE12-1387DA5F49EE}" type="pres">
      <dgm:prSet presAssocID="{42197B40-3F1A-434A-B867-4023BB8EBF22}" presName="hierFlow" presStyleCnt="0"/>
      <dgm:spPr/>
    </dgm:pt>
    <dgm:pt modelId="{7A9ED9EC-EA5E-4983-BA33-C82108A66C5E}" type="pres">
      <dgm:prSet presAssocID="{42197B40-3F1A-434A-B867-4023BB8EBF22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5B306F83-5A3B-4D76-B1F3-17FF1497EF8F}" type="pres">
      <dgm:prSet presAssocID="{54B0F44E-18AB-47C9-9671-8C7C326D291C}" presName="Name14" presStyleCnt="0"/>
      <dgm:spPr/>
    </dgm:pt>
    <dgm:pt modelId="{1361ADB2-AAC7-43CD-A555-F00BF803F6B5}" type="pres">
      <dgm:prSet presAssocID="{54B0F44E-18AB-47C9-9671-8C7C326D291C}" presName="level1Shape" presStyleLbl="node0" presStyleIdx="0" presStyleCnt="1">
        <dgm:presLayoutVars>
          <dgm:chPref val="3"/>
        </dgm:presLayoutVars>
      </dgm:prSet>
      <dgm:spPr/>
    </dgm:pt>
    <dgm:pt modelId="{59B5FD9B-D55A-41F8-955C-DBF209A428E2}" type="pres">
      <dgm:prSet presAssocID="{54B0F44E-18AB-47C9-9671-8C7C326D291C}" presName="hierChild2" presStyleCnt="0"/>
      <dgm:spPr/>
    </dgm:pt>
    <dgm:pt modelId="{5844AB77-58D9-4542-B4F1-5DBBF198C3D3}" type="pres">
      <dgm:prSet presAssocID="{9CD59AD0-1C0E-4F14-9A29-87D2AC9D98C8}" presName="Name19" presStyleLbl="parChTrans1D2" presStyleIdx="0" presStyleCnt="2"/>
      <dgm:spPr/>
    </dgm:pt>
    <dgm:pt modelId="{464E8553-B243-4B7C-AC71-1FB01FF5788E}" type="pres">
      <dgm:prSet presAssocID="{01FA7EA2-AA40-42BE-A2A9-37AA5B72BCEC}" presName="Name21" presStyleCnt="0"/>
      <dgm:spPr/>
    </dgm:pt>
    <dgm:pt modelId="{AFB94476-79AC-4B7B-A5C3-ECEBD0186328}" type="pres">
      <dgm:prSet presAssocID="{01FA7EA2-AA40-42BE-A2A9-37AA5B72BCEC}" presName="level2Shape" presStyleLbl="node2" presStyleIdx="0" presStyleCnt="2"/>
      <dgm:spPr/>
    </dgm:pt>
    <dgm:pt modelId="{92BDEE9B-04AC-4BCC-BF53-29292E8BFCF4}" type="pres">
      <dgm:prSet presAssocID="{01FA7EA2-AA40-42BE-A2A9-37AA5B72BCEC}" presName="hierChild3" presStyleCnt="0"/>
      <dgm:spPr/>
    </dgm:pt>
    <dgm:pt modelId="{13D4AE21-C8B6-487F-879D-DB10158C1443}" type="pres">
      <dgm:prSet presAssocID="{4DCC7815-228D-410E-8BA8-5A5DE17DEF50}" presName="Name19" presStyleLbl="parChTrans1D3" presStyleIdx="0" presStyleCnt="1"/>
      <dgm:spPr/>
    </dgm:pt>
    <dgm:pt modelId="{48E5DA9A-D91C-4866-BA83-A4F19120C3FD}" type="pres">
      <dgm:prSet presAssocID="{CC20836C-A32B-4DDB-89DB-D6D157CE3EAE}" presName="Name21" presStyleCnt="0"/>
      <dgm:spPr/>
    </dgm:pt>
    <dgm:pt modelId="{90C798F3-5941-47CE-9789-4CB61CBE66AD}" type="pres">
      <dgm:prSet presAssocID="{CC20836C-A32B-4DDB-89DB-D6D157CE3EAE}" presName="level2Shape" presStyleLbl="node3" presStyleIdx="0" presStyleCnt="1"/>
      <dgm:spPr/>
    </dgm:pt>
    <dgm:pt modelId="{88B8D0F6-9EB0-454C-B61C-C7AF766BFFDF}" type="pres">
      <dgm:prSet presAssocID="{CC20836C-A32B-4DDB-89DB-D6D157CE3EAE}" presName="hierChild3" presStyleCnt="0"/>
      <dgm:spPr/>
    </dgm:pt>
    <dgm:pt modelId="{BBCF643F-901D-4D3E-8A0E-A18CD716F536}" type="pres">
      <dgm:prSet presAssocID="{3DB01AF7-E1D9-470E-8411-FA80D97793BD}" presName="Name19" presStyleLbl="parChTrans1D4" presStyleIdx="0" presStyleCnt="4"/>
      <dgm:spPr/>
    </dgm:pt>
    <dgm:pt modelId="{F03252F9-4D2B-4593-A60F-C78E9B7C1641}" type="pres">
      <dgm:prSet presAssocID="{F9742660-151F-421C-8910-DE70ED316B78}" presName="Name21" presStyleCnt="0"/>
      <dgm:spPr/>
    </dgm:pt>
    <dgm:pt modelId="{6B373C5E-956D-41CD-9CBF-9722859D1C04}" type="pres">
      <dgm:prSet presAssocID="{F9742660-151F-421C-8910-DE70ED316B78}" presName="level2Shape" presStyleLbl="node4" presStyleIdx="0" presStyleCnt="4"/>
      <dgm:spPr/>
    </dgm:pt>
    <dgm:pt modelId="{727330BE-D39F-49C1-8662-B6AF85AA20BB}" type="pres">
      <dgm:prSet presAssocID="{F9742660-151F-421C-8910-DE70ED316B78}" presName="hierChild3" presStyleCnt="0"/>
      <dgm:spPr/>
    </dgm:pt>
    <dgm:pt modelId="{CEF5C04C-212B-4985-B286-D348E0DD440C}" type="pres">
      <dgm:prSet presAssocID="{ACD8B21E-7C55-4927-84C0-4BC6990DCC41}" presName="Name19" presStyleLbl="parChTrans1D4" presStyleIdx="1" presStyleCnt="4"/>
      <dgm:spPr/>
    </dgm:pt>
    <dgm:pt modelId="{598B7ED1-ADCF-4413-AD96-D7DD2AE06A90}" type="pres">
      <dgm:prSet presAssocID="{94118FB9-B192-4A4F-B706-27036E6BFBE7}" presName="Name21" presStyleCnt="0"/>
      <dgm:spPr/>
    </dgm:pt>
    <dgm:pt modelId="{45BD5489-7BFC-453F-87E0-D252B7A7D391}" type="pres">
      <dgm:prSet presAssocID="{94118FB9-B192-4A4F-B706-27036E6BFBE7}" presName="level2Shape" presStyleLbl="node4" presStyleIdx="1" presStyleCnt="4"/>
      <dgm:spPr/>
    </dgm:pt>
    <dgm:pt modelId="{C5219673-9DF9-4AE7-A5BF-089EA98C200E}" type="pres">
      <dgm:prSet presAssocID="{94118FB9-B192-4A4F-B706-27036E6BFBE7}" presName="hierChild3" presStyleCnt="0"/>
      <dgm:spPr/>
    </dgm:pt>
    <dgm:pt modelId="{ACC7125D-9389-4C54-9F23-DB4BC7A5CB1E}" type="pres">
      <dgm:prSet presAssocID="{6E6786F9-128F-4491-BE31-7E64FB4C18F4}" presName="Name19" presStyleLbl="parChTrans1D4" presStyleIdx="2" presStyleCnt="4"/>
      <dgm:spPr/>
    </dgm:pt>
    <dgm:pt modelId="{9F5C2C20-982A-4268-BF7C-B237F6252DDF}" type="pres">
      <dgm:prSet presAssocID="{59F719AD-B307-473F-9DBB-1F0A9C3D8428}" presName="Name21" presStyleCnt="0"/>
      <dgm:spPr/>
    </dgm:pt>
    <dgm:pt modelId="{4D4372AD-897D-48CE-9724-01F4F8D8339A}" type="pres">
      <dgm:prSet presAssocID="{59F719AD-B307-473F-9DBB-1F0A9C3D8428}" presName="level2Shape" presStyleLbl="node4" presStyleIdx="2" presStyleCnt="4"/>
      <dgm:spPr/>
      <dgm:t>
        <a:bodyPr/>
        <a:lstStyle/>
        <a:p>
          <a:endParaRPr lang="en-US"/>
        </a:p>
      </dgm:t>
    </dgm:pt>
    <dgm:pt modelId="{8C14C8DE-2321-44F2-B86E-65A1E5AF9BF2}" type="pres">
      <dgm:prSet presAssocID="{59F719AD-B307-473F-9DBB-1F0A9C3D8428}" presName="hierChild3" presStyleCnt="0"/>
      <dgm:spPr/>
    </dgm:pt>
    <dgm:pt modelId="{1FC86922-DFB4-4E8F-9503-0D547563E4A0}" type="pres">
      <dgm:prSet presAssocID="{48DFBDB9-EAEF-4F05-8F25-059028093773}" presName="Name19" presStyleLbl="parChTrans1D4" presStyleIdx="3" presStyleCnt="4"/>
      <dgm:spPr/>
    </dgm:pt>
    <dgm:pt modelId="{0AE6894D-92EE-4BFF-839D-C6FF9F8719BA}" type="pres">
      <dgm:prSet presAssocID="{92941F2B-19AD-430F-9121-949611A2EF34}" presName="Name21" presStyleCnt="0"/>
      <dgm:spPr/>
    </dgm:pt>
    <dgm:pt modelId="{9B5A5021-06C5-4B90-9E0D-0CF75AAEA61F}" type="pres">
      <dgm:prSet presAssocID="{92941F2B-19AD-430F-9121-949611A2EF34}" presName="level2Shape" presStyleLbl="node4" presStyleIdx="3" presStyleCnt="4"/>
      <dgm:spPr/>
    </dgm:pt>
    <dgm:pt modelId="{9D9B44C9-53E2-486B-AE01-C26F1BF08C2A}" type="pres">
      <dgm:prSet presAssocID="{92941F2B-19AD-430F-9121-949611A2EF34}" presName="hierChild3" presStyleCnt="0"/>
      <dgm:spPr/>
    </dgm:pt>
    <dgm:pt modelId="{0F448C98-4C5D-4437-9A9A-BCCD5BD98D52}" type="pres">
      <dgm:prSet presAssocID="{BD62B137-DC25-4306-B68C-121C8F13FF52}" presName="Name19" presStyleLbl="parChTrans1D2" presStyleIdx="1" presStyleCnt="2"/>
      <dgm:spPr/>
    </dgm:pt>
    <dgm:pt modelId="{9223F2F8-508F-409F-A839-A94CBB5991BF}" type="pres">
      <dgm:prSet presAssocID="{DFE91DC6-6289-421B-97E8-8BC6CAD0E977}" presName="Name21" presStyleCnt="0"/>
      <dgm:spPr/>
    </dgm:pt>
    <dgm:pt modelId="{8F0C61AE-250D-4664-9694-8B7680378241}" type="pres">
      <dgm:prSet presAssocID="{DFE91DC6-6289-421B-97E8-8BC6CAD0E977}" presName="level2Shape" presStyleLbl="node2" presStyleIdx="1" presStyleCnt="2"/>
      <dgm:spPr/>
    </dgm:pt>
    <dgm:pt modelId="{75AE1252-9E1B-459D-B2F8-E2C8BCFC26CB}" type="pres">
      <dgm:prSet presAssocID="{DFE91DC6-6289-421B-97E8-8BC6CAD0E977}" presName="hierChild3" presStyleCnt="0"/>
      <dgm:spPr/>
    </dgm:pt>
    <dgm:pt modelId="{BE9F14B6-4D94-4201-AF63-1B2396E8F4E7}" type="pres">
      <dgm:prSet presAssocID="{42197B40-3F1A-434A-B867-4023BB8EBF22}" presName="bgShapesFlow" presStyleCnt="0"/>
      <dgm:spPr/>
    </dgm:pt>
  </dgm:ptLst>
  <dgm:cxnLst>
    <dgm:cxn modelId="{5E883FA8-88D8-46FA-B6DB-4B69E080743E}" type="presOf" srcId="{6E6786F9-128F-4491-BE31-7E64FB4C18F4}" destId="{ACC7125D-9389-4C54-9F23-DB4BC7A5CB1E}" srcOrd="0" destOrd="0" presId="urn:microsoft.com/office/officeart/2005/8/layout/hierarchy6"/>
    <dgm:cxn modelId="{5AEAD0D9-C816-436C-8022-373AD2611800}" srcId="{CC20836C-A32B-4DDB-89DB-D6D157CE3EAE}" destId="{59F719AD-B307-473F-9DBB-1F0A9C3D8428}" srcOrd="1" destOrd="0" parTransId="{6E6786F9-128F-4491-BE31-7E64FB4C18F4}" sibTransId="{BC91C190-D035-4715-82A0-6B48C7A29336}"/>
    <dgm:cxn modelId="{3EDC5E36-9D98-47C2-A8EB-49584212DBC3}" srcId="{01FA7EA2-AA40-42BE-A2A9-37AA5B72BCEC}" destId="{CC20836C-A32B-4DDB-89DB-D6D157CE3EAE}" srcOrd="0" destOrd="0" parTransId="{4DCC7815-228D-410E-8BA8-5A5DE17DEF50}" sibTransId="{7364E633-0D3F-43F7-9D0C-9924089D7015}"/>
    <dgm:cxn modelId="{E2DC75B5-10C1-47C2-BA02-2D0A9C12F2B5}" type="presOf" srcId="{4DCC7815-228D-410E-8BA8-5A5DE17DEF50}" destId="{13D4AE21-C8B6-487F-879D-DB10158C1443}" srcOrd="0" destOrd="0" presId="urn:microsoft.com/office/officeart/2005/8/layout/hierarchy6"/>
    <dgm:cxn modelId="{1BE4C31C-B9EF-4CCC-A902-6D6D912DEEF5}" type="presOf" srcId="{42197B40-3F1A-434A-B867-4023BB8EBF22}" destId="{D6D85F27-B417-48ED-83E0-8CD7798F1203}" srcOrd="0" destOrd="0" presId="urn:microsoft.com/office/officeart/2005/8/layout/hierarchy6"/>
    <dgm:cxn modelId="{74326B4D-B65C-4EF9-917C-171D38DD83CA}" srcId="{59F719AD-B307-473F-9DBB-1F0A9C3D8428}" destId="{92941F2B-19AD-430F-9121-949611A2EF34}" srcOrd="0" destOrd="0" parTransId="{48DFBDB9-EAEF-4F05-8F25-059028093773}" sibTransId="{956EB7DA-B165-4EC9-B206-D36F2A2D1CC9}"/>
    <dgm:cxn modelId="{1F72AD56-53B7-4082-901C-4AD5BA352FF2}" srcId="{42197B40-3F1A-434A-B867-4023BB8EBF22}" destId="{54B0F44E-18AB-47C9-9671-8C7C326D291C}" srcOrd="0" destOrd="0" parTransId="{64452D51-6145-44E4-BE17-3DE11A32AF73}" sibTransId="{78CD1CE3-3486-4FC4-95D7-46E5BCED97BB}"/>
    <dgm:cxn modelId="{E08E4E50-CBB1-493B-9E91-684B35C11D8E}" srcId="{54B0F44E-18AB-47C9-9671-8C7C326D291C}" destId="{01FA7EA2-AA40-42BE-A2A9-37AA5B72BCEC}" srcOrd="0" destOrd="0" parTransId="{9CD59AD0-1C0E-4F14-9A29-87D2AC9D98C8}" sibTransId="{86CB4C7A-0E71-4CBE-AC75-5641B93B85C7}"/>
    <dgm:cxn modelId="{D818714C-B85E-4D3E-BC9F-B1C458B1E05F}" type="presOf" srcId="{92941F2B-19AD-430F-9121-949611A2EF34}" destId="{9B5A5021-06C5-4B90-9E0D-0CF75AAEA61F}" srcOrd="0" destOrd="0" presId="urn:microsoft.com/office/officeart/2005/8/layout/hierarchy6"/>
    <dgm:cxn modelId="{CF3FB195-81D8-400B-B6D1-E0276AC8785D}" type="presOf" srcId="{94118FB9-B192-4A4F-B706-27036E6BFBE7}" destId="{45BD5489-7BFC-453F-87E0-D252B7A7D391}" srcOrd="0" destOrd="0" presId="urn:microsoft.com/office/officeart/2005/8/layout/hierarchy6"/>
    <dgm:cxn modelId="{09B196C0-99C4-4F86-81DF-C4415C5BF692}" type="presOf" srcId="{ACD8B21E-7C55-4927-84C0-4BC6990DCC41}" destId="{CEF5C04C-212B-4985-B286-D348E0DD440C}" srcOrd="0" destOrd="0" presId="urn:microsoft.com/office/officeart/2005/8/layout/hierarchy6"/>
    <dgm:cxn modelId="{E0CB42EB-9DEF-4448-8D9E-E6B8D29FC18F}" type="presOf" srcId="{01FA7EA2-AA40-42BE-A2A9-37AA5B72BCEC}" destId="{AFB94476-79AC-4B7B-A5C3-ECEBD0186328}" srcOrd="0" destOrd="0" presId="urn:microsoft.com/office/officeart/2005/8/layout/hierarchy6"/>
    <dgm:cxn modelId="{E80262F4-06D8-4BBE-A18E-2702567143F0}" type="presOf" srcId="{54B0F44E-18AB-47C9-9671-8C7C326D291C}" destId="{1361ADB2-AAC7-43CD-A555-F00BF803F6B5}" srcOrd="0" destOrd="0" presId="urn:microsoft.com/office/officeart/2005/8/layout/hierarchy6"/>
    <dgm:cxn modelId="{FD4FA2EF-9512-4F1F-BCBB-A7636A55647C}" type="presOf" srcId="{9CD59AD0-1C0E-4F14-9A29-87D2AC9D98C8}" destId="{5844AB77-58D9-4542-B4F1-5DBBF198C3D3}" srcOrd="0" destOrd="0" presId="urn:microsoft.com/office/officeart/2005/8/layout/hierarchy6"/>
    <dgm:cxn modelId="{3DBAAE56-84B6-422D-AF2B-8A273DFDCC76}" type="presOf" srcId="{3DB01AF7-E1D9-470E-8411-FA80D97793BD}" destId="{BBCF643F-901D-4D3E-8A0E-A18CD716F536}" srcOrd="0" destOrd="0" presId="urn:microsoft.com/office/officeart/2005/8/layout/hierarchy6"/>
    <dgm:cxn modelId="{BF431A87-5A53-43F2-9E36-F842593D8838}" type="presOf" srcId="{CC20836C-A32B-4DDB-89DB-D6D157CE3EAE}" destId="{90C798F3-5941-47CE-9789-4CB61CBE66AD}" srcOrd="0" destOrd="0" presId="urn:microsoft.com/office/officeart/2005/8/layout/hierarchy6"/>
    <dgm:cxn modelId="{D4ED5374-E5B4-42F5-8621-6BB93CD0153A}" srcId="{CC20836C-A32B-4DDB-89DB-D6D157CE3EAE}" destId="{F9742660-151F-421C-8910-DE70ED316B78}" srcOrd="0" destOrd="0" parTransId="{3DB01AF7-E1D9-470E-8411-FA80D97793BD}" sibTransId="{6111B792-9082-4B36-830C-9E6A2D39280D}"/>
    <dgm:cxn modelId="{5691C01E-6686-439B-9024-919FD2F1945D}" type="presOf" srcId="{DFE91DC6-6289-421B-97E8-8BC6CAD0E977}" destId="{8F0C61AE-250D-4664-9694-8B7680378241}" srcOrd="0" destOrd="0" presId="urn:microsoft.com/office/officeart/2005/8/layout/hierarchy6"/>
    <dgm:cxn modelId="{7CA137EA-6349-4E59-A0B5-926DB7672E9B}" srcId="{54B0F44E-18AB-47C9-9671-8C7C326D291C}" destId="{DFE91DC6-6289-421B-97E8-8BC6CAD0E977}" srcOrd="1" destOrd="0" parTransId="{BD62B137-DC25-4306-B68C-121C8F13FF52}" sibTransId="{A43147DD-7308-430D-969E-1A79FC44FA05}"/>
    <dgm:cxn modelId="{E4A352DA-BB1D-4025-8008-563B9372652D}" srcId="{F9742660-151F-421C-8910-DE70ED316B78}" destId="{94118FB9-B192-4A4F-B706-27036E6BFBE7}" srcOrd="0" destOrd="0" parTransId="{ACD8B21E-7C55-4927-84C0-4BC6990DCC41}" sibTransId="{A0363752-113F-49C6-92B1-68C23823937E}"/>
    <dgm:cxn modelId="{427FC2AF-05BC-4896-8813-85A24066E5C5}" type="presOf" srcId="{BD62B137-DC25-4306-B68C-121C8F13FF52}" destId="{0F448C98-4C5D-4437-9A9A-BCCD5BD98D52}" srcOrd="0" destOrd="0" presId="urn:microsoft.com/office/officeart/2005/8/layout/hierarchy6"/>
    <dgm:cxn modelId="{F4104D25-AD73-4547-9924-D8001FABE3A2}" type="presOf" srcId="{59F719AD-B307-473F-9DBB-1F0A9C3D8428}" destId="{4D4372AD-897D-48CE-9724-01F4F8D8339A}" srcOrd="0" destOrd="0" presId="urn:microsoft.com/office/officeart/2005/8/layout/hierarchy6"/>
    <dgm:cxn modelId="{38F54F74-D604-420D-B387-CA729B72B7A3}" type="presOf" srcId="{F9742660-151F-421C-8910-DE70ED316B78}" destId="{6B373C5E-956D-41CD-9CBF-9722859D1C04}" srcOrd="0" destOrd="0" presId="urn:microsoft.com/office/officeart/2005/8/layout/hierarchy6"/>
    <dgm:cxn modelId="{253E8260-BA3E-4348-BA6A-8BA9EE9873F4}" type="presOf" srcId="{48DFBDB9-EAEF-4F05-8F25-059028093773}" destId="{1FC86922-DFB4-4E8F-9503-0D547563E4A0}" srcOrd="0" destOrd="0" presId="urn:microsoft.com/office/officeart/2005/8/layout/hierarchy6"/>
    <dgm:cxn modelId="{28E33290-0C13-4E82-A4A2-A3FCA0743F4C}" type="presParOf" srcId="{D6D85F27-B417-48ED-83E0-8CD7798F1203}" destId="{19A5E6E2-E7BB-420B-BE12-1387DA5F49EE}" srcOrd="0" destOrd="0" presId="urn:microsoft.com/office/officeart/2005/8/layout/hierarchy6"/>
    <dgm:cxn modelId="{CF4C4150-983F-4FD0-9E7C-BE3CABD94E44}" type="presParOf" srcId="{19A5E6E2-E7BB-420B-BE12-1387DA5F49EE}" destId="{7A9ED9EC-EA5E-4983-BA33-C82108A66C5E}" srcOrd="0" destOrd="0" presId="urn:microsoft.com/office/officeart/2005/8/layout/hierarchy6"/>
    <dgm:cxn modelId="{478983C9-E294-4929-B95E-95079159948B}" type="presParOf" srcId="{7A9ED9EC-EA5E-4983-BA33-C82108A66C5E}" destId="{5B306F83-5A3B-4D76-B1F3-17FF1497EF8F}" srcOrd="0" destOrd="0" presId="urn:microsoft.com/office/officeart/2005/8/layout/hierarchy6"/>
    <dgm:cxn modelId="{C26B44D7-6817-4F7D-978D-7E63633A9D31}" type="presParOf" srcId="{5B306F83-5A3B-4D76-B1F3-17FF1497EF8F}" destId="{1361ADB2-AAC7-43CD-A555-F00BF803F6B5}" srcOrd="0" destOrd="0" presId="urn:microsoft.com/office/officeart/2005/8/layout/hierarchy6"/>
    <dgm:cxn modelId="{0752C4C7-4CE0-4DB6-876A-10B60B9FF7EA}" type="presParOf" srcId="{5B306F83-5A3B-4D76-B1F3-17FF1497EF8F}" destId="{59B5FD9B-D55A-41F8-955C-DBF209A428E2}" srcOrd="1" destOrd="0" presId="urn:microsoft.com/office/officeart/2005/8/layout/hierarchy6"/>
    <dgm:cxn modelId="{797033B0-2F52-4E70-B8F2-EB51A8455B30}" type="presParOf" srcId="{59B5FD9B-D55A-41F8-955C-DBF209A428E2}" destId="{5844AB77-58D9-4542-B4F1-5DBBF198C3D3}" srcOrd="0" destOrd="0" presId="urn:microsoft.com/office/officeart/2005/8/layout/hierarchy6"/>
    <dgm:cxn modelId="{820C5864-9623-4962-9704-22ABE8EB3601}" type="presParOf" srcId="{59B5FD9B-D55A-41F8-955C-DBF209A428E2}" destId="{464E8553-B243-4B7C-AC71-1FB01FF5788E}" srcOrd="1" destOrd="0" presId="urn:microsoft.com/office/officeart/2005/8/layout/hierarchy6"/>
    <dgm:cxn modelId="{8E45A80F-93A0-489C-B47B-FAD9D5BBFBD8}" type="presParOf" srcId="{464E8553-B243-4B7C-AC71-1FB01FF5788E}" destId="{AFB94476-79AC-4B7B-A5C3-ECEBD0186328}" srcOrd="0" destOrd="0" presId="urn:microsoft.com/office/officeart/2005/8/layout/hierarchy6"/>
    <dgm:cxn modelId="{5A2E60B4-B59C-4969-99E6-9CFEC5A2D6A3}" type="presParOf" srcId="{464E8553-B243-4B7C-AC71-1FB01FF5788E}" destId="{92BDEE9B-04AC-4BCC-BF53-29292E8BFCF4}" srcOrd="1" destOrd="0" presId="urn:microsoft.com/office/officeart/2005/8/layout/hierarchy6"/>
    <dgm:cxn modelId="{AC30BBAE-3BA5-4575-8F41-870EFF78424B}" type="presParOf" srcId="{92BDEE9B-04AC-4BCC-BF53-29292E8BFCF4}" destId="{13D4AE21-C8B6-487F-879D-DB10158C1443}" srcOrd="0" destOrd="0" presId="urn:microsoft.com/office/officeart/2005/8/layout/hierarchy6"/>
    <dgm:cxn modelId="{BA20BC18-A905-4A85-98DD-06E8ED9A11E3}" type="presParOf" srcId="{92BDEE9B-04AC-4BCC-BF53-29292E8BFCF4}" destId="{48E5DA9A-D91C-4866-BA83-A4F19120C3FD}" srcOrd="1" destOrd="0" presId="urn:microsoft.com/office/officeart/2005/8/layout/hierarchy6"/>
    <dgm:cxn modelId="{D0A2C2F1-088C-491E-9BE7-ED68F51D0447}" type="presParOf" srcId="{48E5DA9A-D91C-4866-BA83-A4F19120C3FD}" destId="{90C798F3-5941-47CE-9789-4CB61CBE66AD}" srcOrd="0" destOrd="0" presId="urn:microsoft.com/office/officeart/2005/8/layout/hierarchy6"/>
    <dgm:cxn modelId="{5750058D-2145-433D-A2EB-F73E8D547DE0}" type="presParOf" srcId="{48E5DA9A-D91C-4866-BA83-A4F19120C3FD}" destId="{88B8D0F6-9EB0-454C-B61C-C7AF766BFFDF}" srcOrd="1" destOrd="0" presId="urn:microsoft.com/office/officeart/2005/8/layout/hierarchy6"/>
    <dgm:cxn modelId="{7F9AB845-2CB8-4FA5-8E95-2786A53DD38C}" type="presParOf" srcId="{88B8D0F6-9EB0-454C-B61C-C7AF766BFFDF}" destId="{BBCF643F-901D-4D3E-8A0E-A18CD716F536}" srcOrd="0" destOrd="0" presId="urn:microsoft.com/office/officeart/2005/8/layout/hierarchy6"/>
    <dgm:cxn modelId="{C97BB392-BFEF-4B22-82C6-9A30289DF74A}" type="presParOf" srcId="{88B8D0F6-9EB0-454C-B61C-C7AF766BFFDF}" destId="{F03252F9-4D2B-4593-A60F-C78E9B7C1641}" srcOrd="1" destOrd="0" presId="urn:microsoft.com/office/officeart/2005/8/layout/hierarchy6"/>
    <dgm:cxn modelId="{C051B9FA-60F3-4BEC-8C97-4FB00659E1ED}" type="presParOf" srcId="{F03252F9-4D2B-4593-A60F-C78E9B7C1641}" destId="{6B373C5E-956D-41CD-9CBF-9722859D1C04}" srcOrd="0" destOrd="0" presId="urn:microsoft.com/office/officeart/2005/8/layout/hierarchy6"/>
    <dgm:cxn modelId="{32A260F9-377B-48A5-8CFB-6B5265DCBE50}" type="presParOf" srcId="{F03252F9-4D2B-4593-A60F-C78E9B7C1641}" destId="{727330BE-D39F-49C1-8662-B6AF85AA20BB}" srcOrd="1" destOrd="0" presId="urn:microsoft.com/office/officeart/2005/8/layout/hierarchy6"/>
    <dgm:cxn modelId="{55FF4396-DD78-41EF-A745-E56A9C67075D}" type="presParOf" srcId="{727330BE-D39F-49C1-8662-B6AF85AA20BB}" destId="{CEF5C04C-212B-4985-B286-D348E0DD440C}" srcOrd="0" destOrd="0" presId="urn:microsoft.com/office/officeart/2005/8/layout/hierarchy6"/>
    <dgm:cxn modelId="{E993B256-2234-4255-AA47-38202D63C7AA}" type="presParOf" srcId="{727330BE-D39F-49C1-8662-B6AF85AA20BB}" destId="{598B7ED1-ADCF-4413-AD96-D7DD2AE06A90}" srcOrd="1" destOrd="0" presId="urn:microsoft.com/office/officeart/2005/8/layout/hierarchy6"/>
    <dgm:cxn modelId="{7D886A27-0A56-4FAB-ACA1-C00B74206240}" type="presParOf" srcId="{598B7ED1-ADCF-4413-AD96-D7DD2AE06A90}" destId="{45BD5489-7BFC-453F-87E0-D252B7A7D391}" srcOrd="0" destOrd="0" presId="urn:microsoft.com/office/officeart/2005/8/layout/hierarchy6"/>
    <dgm:cxn modelId="{E17F0E6E-4627-428F-9F76-0FA6F0C79B45}" type="presParOf" srcId="{598B7ED1-ADCF-4413-AD96-D7DD2AE06A90}" destId="{C5219673-9DF9-4AE7-A5BF-089EA98C200E}" srcOrd="1" destOrd="0" presId="urn:microsoft.com/office/officeart/2005/8/layout/hierarchy6"/>
    <dgm:cxn modelId="{1A7DBF28-AC5D-4CD1-8B17-17E607858A76}" type="presParOf" srcId="{88B8D0F6-9EB0-454C-B61C-C7AF766BFFDF}" destId="{ACC7125D-9389-4C54-9F23-DB4BC7A5CB1E}" srcOrd="2" destOrd="0" presId="urn:microsoft.com/office/officeart/2005/8/layout/hierarchy6"/>
    <dgm:cxn modelId="{6A8781BC-D5DB-49F7-953B-FC0BA576E427}" type="presParOf" srcId="{88B8D0F6-9EB0-454C-B61C-C7AF766BFFDF}" destId="{9F5C2C20-982A-4268-BF7C-B237F6252DDF}" srcOrd="3" destOrd="0" presId="urn:microsoft.com/office/officeart/2005/8/layout/hierarchy6"/>
    <dgm:cxn modelId="{6E370960-A8F2-4741-8C6C-09DD8886CC45}" type="presParOf" srcId="{9F5C2C20-982A-4268-BF7C-B237F6252DDF}" destId="{4D4372AD-897D-48CE-9724-01F4F8D8339A}" srcOrd="0" destOrd="0" presId="urn:microsoft.com/office/officeart/2005/8/layout/hierarchy6"/>
    <dgm:cxn modelId="{DBECC2F2-E431-4A70-BE59-04CBBC6D49AC}" type="presParOf" srcId="{9F5C2C20-982A-4268-BF7C-B237F6252DDF}" destId="{8C14C8DE-2321-44F2-B86E-65A1E5AF9BF2}" srcOrd="1" destOrd="0" presId="urn:microsoft.com/office/officeart/2005/8/layout/hierarchy6"/>
    <dgm:cxn modelId="{DEFD1500-5BEC-47B5-8E97-8F246343F7E6}" type="presParOf" srcId="{8C14C8DE-2321-44F2-B86E-65A1E5AF9BF2}" destId="{1FC86922-DFB4-4E8F-9503-0D547563E4A0}" srcOrd="0" destOrd="0" presId="urn:microsoft.com/office/officeart/2005/8/layout/hierarchy6"/>
    <dgm:cxn modelId="{60127EA1-AB10-4360-A9DC-679E0F34150D}" type="presParOf" srcId="{8C14C8DE-2321-44F2-B86E-65A1E5AF9BF2}" destId="{0AE6894D-92EE-4BFF-839D-C6FF9F8719BA}" srcOrd="1" destOrd="0" presId="urn:microsoft.com/office/officeart/2005/8/layout/hierarchy6"/>
    <dgm:cxn modelId="{4032CD99-00E9-4C3E-8742-C08474434747}" type="presParOf" srcId="{0AE6894D-92EE-4BFF-839D-C6FF9F8719BA}" destId="{9B5A5021-06C5-4B90-9E0D-0CF75AAEA61F}" srcOrd="0" destOrd="0" presId="urn:microsoft.com/office/officeart/2005/8/layout/hierarchy6"/>
    <dgm:cxn modelId="{71AFC2FD-6718-49B0-92C7-7D337D3DAB01}" type="presParOf" srcId="{0AE6894D-92EE-4BFF-839D-C6FF9F8719BA}" destId="{9D9B44C9-53E2-486B-AE01-C26F1BF08C2A}" srcOrd="1" destOrd="0" presId="urn:microsoft.com/office/officeart/2005/8/layout/hierarchy6"/>
    <dgm:cxn modelId="{47158949-14DB-41B2-97D4-8DC83456A568}" type="presParOf" srcId="{59B5FD9B-D55A-41F8-955C-DBF209A428E2}" destId="{0F448C98-4C5D-4437-9A9A-BCCD5BD98D52}" srcOrd="2" destOrd="0" presId="urn:microsoft.com/office/officeart/2005/8/layout/hierarchy6"/>
    <dgm:cxn modelId="{E664A29B-05CE-4E45-A5A6-925E5FBE3C25}" type="presParOf" srcId="{59B5FD9B-D55A-41F8-955C-DBF209A428E2}" destId="{9223F2F8-508F-409F-A839-A94CBB5991BF}" srcOrd="3" destOrd="0" presId="urn:microsoft.com/office/officeart/2005/8/layout/hierarchy6"/>
    <dgm:cxn modelId="{10CE564E-AE1E-42BD-88EF-92E02230D8CD}" type="presParOf" srcId="{9223F2F8-508F-409F-A839-A94CBB5991BF}" destId="{8F0C61AE-250D-4664-9694-8B7680378241}" srcOrd="0" destOrd="0" presId="urn:microsoft.com/office/officeart/2005/8/layout/hierarchy6"/>
    <dgm:cxn modelId="{5E11F5FD-D2B6-4542-A98B-0969ACF5B82A}" type="presParOf" srcId="{9223F2F8-508F-409F-A839-A94CBB5991BF}" destId="{75AE1252-9E1B-459D-B2F8-E2C8BCFC26CB}" srcOrd="1" destOrd="0" presId="urn:microsoft.com/office/officeart/2005/8/layout/hierarchy6"/>
    <dgm:cxn modelId="{DB68A5F6-F09E-4719-A333-91292DEF2CB3}" type="presParOf" srcId="{D6D85F27-B417-48ED-83E0-8CD7798F1203}" destId="{BE9F14B6-4D94-4201-AF63-1B2396E8F4E7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2197B40-3F1A-434A-B867-4023BB8EBF22}" type="doc">
      <dgm:prSet loTypeId="urn:microsoft.com/office/officeart/2005/8/layout/hierarchy6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4B0F44E-18AB-47C9-9671-8C7C326D291C}">
      <dgm:prSet phldrT="[Text]"/>
      <dgm:spPr/>
      <dgm:t>
        <a:bodyPr/>
        <a:lstStyle/>
        <a:p>
          <a:r>
            <a:rPr lang="en-US" dirty="0" smtClean="0"/>
            <a:t>Nikolai</a:t>
          </a:r>
          <a:endParaRPr lang="en-US" dirty="0"/>
        </a:p>
      </dgm:t>
    </dgm:pt>
    <dgm:pt modelId="{64452D51-6145-44E4-BE17-3DE11A32AF73}" type="parTrans" cxnId="{1F72AD56-53B7-4082-901C-4AD5BA352FF2}">
      <dgm:prSet/>
      <dgm:spPr/>
      <dgm:t>
        <a:bodyPr/>
        <a:lstStyle/>
        <a:p>
          <a:endParaRPr lang="en-US"/>
        </a:p>
      </dgm:t>
    </dgm:pt>
    <dgm:pt modelId="{78CD1CE3-3486-4FC4-95D7-46E5BCED97BB}" type="sibTrans" cxnId="{1F72AD56-53B7-4082-901C-4AD5BA352FF2}">
      <dgm:prSet/>
      <dgm:spPr/>
      <dgm:t>
        <a:bodyPr/>
        <a:lstStyle/>
        <a:p>
          <a:endParaRPr lang="en-US"/>
        </a:p>
      </dgm:t>
    </dgm:pt>
    <dgm:pt modelId="{01FA7EA2-AA40-42BE-A2A9-37AA5B72BCEC}">
      <dgm:prSet phldrT="[Text]"/>
      <dgm:spPr/>
      <dgm:t>
        <a:bodyPr/>
        <a:lstStyle/>
        <a:p>
          <a:r>
            <a:rPr lang="en-US" dirty="0" smtClean="0"/>
            <a:t>Anton</a:t>
          </a:r>
          <a:endParaRPr lang="en-US" dirty="0"/>
        </a:p>
      </dgm:t>
    </dgm:pt>
    <dgm:pt modelId="{9CD59AD0-1C0E-4F14-9A29-87D2AC9D98C8}" type="parTrans" cxnId="{E08E4E50-CBB1-493B-9E91-684B35C11D8E}">
      <dgm:prSet/>
      <dgm:spPr/>
      <dgm:t>
        <a:bodyPr/>
        <a:lstStyle/>
        <a:p>
          <a:endParaRPr lang="en-US"/>
        </a:p>
      </dgm:t>
    </dgm:pt>
    <dgm:pt modelId="{86CB4C7A-0E71-4CBE-AC75-5641B93B85C7}" type="sibTrans" cxnId="{E08E4E50-CBB1-493B-9E91-684B35C11D8E}">
      <dgm:prSet/>
      <dgm:spPr/>
      <dgm:t>
        <a:bodyPr/>
        <a:lstStyle/>
        <a:p>
          <a:endParaRPr lang="en-US"/>
        </a:p>
      </dgm:t>
    </dgm:pt>
    <dgm:pt modelId="{CC20836C-A32B-4DDB-89DB-D6D157CE3EAE}">
      <dgm:prSet phldrT="[Text]"/>
      <dgm:spPr/>
      <dgm:t>
        <a:bodyPr/>
        <a:lstStyle/>
        <a:p>
          <a:r>
            <a:rPr lang="en-US" dirty="0" err="1" smtClean="0"/>
            <a:t>Dragan</a:t>
          </a:r>
          <a:endParaRPr lang="en-US" dirty="0"/>
        </a:p>
      </dgm:t>
    </dgm:pt>
    <dgm:pt modelId="{4DCC7815-228D-410E-8BA8-5A5DE17DEF50}" type="parTrans" cxnId="{3EDC5E36-9D98-47C2-A8EB-49584212DBC3}">
      <dgm:prSet/>
      <dgm:spPr/>
      <dgm:t>
        <a:bodyPr/>
        <a:lstStyle/>
        <a:p>
          <a:endParaRPr lang="en-US"/>
        </a:p>
      </dgm:t>
    </dgm:pt>
    <dgm:pt modelId="{7364E633-0D3F-43F7-9D0C-9924089D7015}" type="sibTrans" cxnId="{3EDC5E36-9D98-47C2-A8EB-49584212DBC3}">
      <dgm:prSet/>
      <dgm:spPr/>
      <dgm:t>
        <a:bodyPr/>
        <a:lstStyle/>
        <a:p>
          <a:endParaRPr lang="en-US"/>
        </a:p>
      </dgm:t>
    </dgm:pt>
    <dgm:pt modelId="{DFE91DC6-6289-421B-97E8-8BC6CAD0E977}">
      <dgm:prSet phldrT="[Text]"/>
      <dgm:spPr/>
      <dgm:t>
        <a:bodyPr/>
        <a:lstStyle/>
        <a:p>
          <a:r>
            <a:rPr lang="en-US" dirty="0" smtClean="0"/>
            <a:t>Simeon</a:t>
          </a:r>
          <a:endParaRPr lang="en-US" dirty="0"/>
        </a:p>
      </dgm:t>
    </dgm:pt>
    <dgm:pt modelId="{BD62B137-DC25-4306-B68C-121C8F13FF52}" type="parTrans" cxnId="{7CA137EA-6349-4E59-A0B5-926DB7672E9B}">
      <dgm:prSet/>
      <dgm:spPr/>
      <dgm:t>
        <a:bodyPr/>
        <a:lstStyle/>
        <a:p>
          <a:endParaRPr lang="en-US"/>
        </a:p>
      </dgm:t>
    </dgm:pt>
    <dgm:pt modelId="{A43147DD-7308-430D-969E-1A79FC44FA05}" type="sibTrans" cxnId="{7CA137EA-6349-4E59-A0B5-926DB7672E9B}">
      <dgm:prSet/>
      <dgm:spPr/>
      <dgm:t>
        <a:bodyPr/>
        <a:lstStyle/>
        <a:p>
          <a:endParaRPr lang="en-US"/>
        </a:p>
      </dgm:t>
    </dgm:pt>
    <dgm:pt modelId="{F9742660-151F-421C-8910-DE70ED316B78}">
      <dgm:prSet/>
      <dgm:spPr/>
      <dgm:t>
        <a:bodyPr/>
        <a:lstStyle/>
        <a:p>
          <a:r>
            <a:rPr lang="en-US" dirty="0" err="1" smtClean="0"/>
            <a:t>Petur</a:t>
          </a:r>
          <a:endParaRPr lang="en-US" dirty="0"/>
        </a:p>
      </dgm:t>
    </dgm:pt>
    <dgm:pt modelId="{3DB01AF7-E1D9-470E-8411-FA80D97793BD}" type="parTrans" cxnId="{D4ED5374-E5B4-42F5-8621-6BB93CD0153A}">
      <dgm:prSet/>
      <dgm:spPr/>
      <dgm:t>
        <a:bodyPr/>
        <a:lstStyle/>
        <a:p>
          <a:endParaRPr lang="en-US"/>
        </a:p>
      </dgm:t>
    </dgm:pt>
    <dgm:pt modelId="{6111B792-9082-4B36-830C-9E6A2D39280D}" type="sibTrans" cxnId="{D4ED5374-E5B4-42F5-8621-6BB93CD0153A}">
      <dgm:prSet/>
      <dgm:spPr/>
      <dgm:t>
        <a:bodyPr/>
        <a:lstStyle/>
        <a:p>
          <a:endParaRPr lang="en-US"/>
        </a:p>
      </dgm:t>
    </dgm:pt>
    <dgm:pt modelId="{59F719AD-B307-473F-9DBB-1F0A9C3D8428}">
      <dgm:prSet/>
      <dgm:spPr/>
      <dgm:t>
        <a:bodyPr/>
        <a:lstStyle/>
        <a:p>
          <a:r>
            <a:rPr lang="en-US" dirty="0" err="1" smtClean="0"/>
            <a:t>Blagoi</a:t>
          </a:r>
          <a:endParaRPr lang="en-US" dirty="0"/>
        </a:p>
      </dgm:t>
    </dgm:pt>
    <dgm:pt modelId="{6E6786F9-128F-4491-BE31-7E64FB4C18F4}" type="parTrans" cxnId="{5AEAD0D9-C816-436C-8022-373AD2611800}">
      <dgm:prSet/>
      <dgm:spPr/>
      <dgm:t>
        <a:bodyPr/>
        <a:lstStyle/>
        <a:p>
          <a:endParaRPr lang="en-US"/>
        </a:p>
      </dgm:t>
    </dgm:pt>
    <dgm:pt modelId="{BC91C190-D035-4715-82A0-6B48C7A29336}" type="sibTrans" cxnId="{5AEAD0D9-C816-436C-8022-373AD2611800}">
      <dgm:prSet/>
      <dgm:spPr/>
      <dgm:t>
        <a:bodyPr/>
        <a:lstStyle/>
        <a:p>
          <a:endParaRPr lang="en-US"/>
        </a:p>
      </dgm:t>
    </dgm:pt>
    <dgm:pt modelId="{94118FB9-B192-4A4F-B706-27036E6BFBE7}">
      <dgm:prSet/>
      <dgm:spPr/>
      <dgm:t>
        <a:bodyPr/>
        <a:lstStyle/>
        <a:p>
          <a:r>
            <a:rPr lang="en-US" dirty="0" err="1" smtClean="0"/>
            <a:t>Dimitur</a:t>
          </a:r>
          <a:endParaRPr lang="en-US" dirty="0"/>
        </a:p>
      </dgm:t>
    </dgm:pt>
    <dgm:pt modelId="{ACD8B21E-7C55-4927-84C0-4BC6990DCC41}" type="parTrans" cxnId="{E4A352DA-BB1D-4025-8008-563B9372652D}">
      <dgm:prSet/>
      <dgm:spPr/>
      <dgm:t>
        <a:bodyPr/>
        <a:lstStyle/>
        <a:p>
          <a:endParaRPr lang="en-US"/>
        </a:p>
      </dgm:t>
    </dgm:pt>
    <dgm:pt modelId="{A0363752-113F-49C6-92B1-68C23823937E}" type="sibTrans" cxnId="{E4A352DA-BB1D-4025-8008-563B9372652D}">
      <dgm:prSet/>
      <dgm:spPr/>
      <dgm:t>
        <a:bodyPr/>
        <a:lstStyle/>
        <a:p>
          <a:endParaRPr lang="en-US"/>
        </a:p>
      </dgm:t>
    </dgm:pt>
    <dgm:pt modelId="{92941F2B-19AD-430F-9121-949611A2EF34}">
      <dgm:prSet/>
      <dgm:spPr/>
      <dgm:t>
        <a:bodyPr/>
        <a:lstStyle/>
        <a:p>
          <a:r>
            <a:rPr lang="en-US" dirty="0" smtClean="0"/>
            <a:t>Ivan</a:t>
          </a:r>
          <a:endParaRPr lang="en-US" dirty="0"/>
        </a:p>
      </dgm:t>
    </dgm:pt>
    <dgm:pt modelId="{48DFBDB9-EAEF-4F05-8F25-059028093773}" type="parTrans" cxnId="{74326B4D-B65C-4EF9-917C-171D38DD83CA}">
      <dgm:prSet/>
      <dgm:spPr/>
      <dgm:t>
        <a:bodyPr/>
        <a:lstStyle/>
        <a:p>
          <a:endParaRPr lang="en-US"/>
        </a:p>
      </dgm:t>
    </dgm:pt>
    <dgm:pt modelId="{956EB7DA-B165-4EC9-B206-D36F2A2D1CC9}" type="sibTrans" cxnId="{74326B4D-B65C-4EF9-917C-171D38DD83CA}">
      <dgm:prSet/>
      <dgm:spPr/>
      <dgm:t>
        <a:bodyPr/>
        <a:lstStyle/>
        <a:p>
          <a:endParaRPr lang="en-US"/>
        </a:p>
      </dgm:t>
    </dgm:pt>
    <dgm:pt modelId="{D6D85F27-B417-48ED-83E0-8CD7798F1203}" type="pres">
      <dgm:prSet presAssocID="{42197B40-3F1A-434A-B867-4023BB8EBF22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19A5E6E2-E7BB-420B-BE12-1387DA5F49EE}" type="pres">
      <dgm:prSet presAssocID="{42197B40-3F1A-434A-B867-4023BB8EBF22}" presName="hierFlow" presStyleCnt="0"/>
      <dgm:spPr/>
    </dgm:pt>
    <dgm:pt modelId="{7A9ED9EC-EA5E-4983-BA33-C82108A66C5E}" type="pres">
      <dgm:prSet presAssocID="{42197B40-3F1A-434A-B867-4023BB8EBF22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5B306F83-5A3B-4D76-B1F3-17FF1497EF8F}" type="pres">
      <dgm:prSet presAssocID="{54B0F44E-18AB-47C9-9671-8C7C326D291C}" presName="Name14" presStyleCnt="0"/>
      <dgm:spPr/>
    </dgm:pt>
    <dgm:pt modelId="{1361ADB2-AAC7-43CD-A555-F00BF803F6B5}" type="pres">
      <dgm:prSet presAssocID="{54B0F44E-18AB-47C9-9671-8C7C326D291C}" presName="level1Shape" presStyleLbl="node0" presStyleIdx="0" presStyleCnt="1">
        <dgm:presLayoutVars>
          <dgm:chPref val="3"/>
        </dgm:presLayoutVars>
      </dgm:prSet>
      <dgm:spPr/>
    </dgm:pt>
    <dgm:pt modelId="{59B5FD9B-D55A-41F8-955C-DBF209A428E2}" type="pres">
      <dgm:prSet presAssocID="{54B0F44E-18AB-47C9-9671-8C7C326D291C}" presName="hierChild2" presStyleCnt="0"/>
      <dgm:spPr/>
    </dgm:pt>
    <dgm:pt modelId="{5844AB77-58D9-4542-B4F1-5DBBF198C3D3}" type="pres">
      <dgm:prSet presAssocID="{9CD59AD0-1C0E-4F14-9A29-87D2AC9D98C8}" presName="Name19" presStyleLbl="parChTrans1D2" presStyleIdx="0" presStyleCnt="2"/>
      <dgm:spPr/>
    </dgm:pt>
    <dgm:pt modelId="{464E8553-B243-4B7C-AC71-1FB01FF5788E}" type="pres">
      <dgm:prSet presAssocID="{01FA7EA2-AA40-42BE-A2A9-37AA5B72BCEC}" presName="Name21" presStyleCnt="0"/>
      <dgm:spPr/>
    </dgm:pt>
    <dgm:pt modelId="{AFB94476-79AC-4B7B-A5C3-ECEBD0186328}" type="pres">
      <dgm:prSet presAssocID="{01FA7EA2-AA40-42BE-A2A9-37AA5B72BCEC}" presName="level2Shape" presStyleLbl="node2" presStyleIdx="0" presStyleCnt="2"/>
      <dgm:spPr/>
    </dgm:pt>
    <dgm:pt modelId="{92BDEE9B-04AC-4BCC-BF53-29292E8BFCF4}" type="pres">
      <dgm:prSet presAssocID="{01FA7EA2-AA40-42BE-A2A9-37AA5B72BCEC}" presName="hierChild3" presStyleCnt="0"/>
      <dgm:spPr/>
    </dgm:pt>
    <dgm:pt modelId="{13D4AE21-C8B6-487F-879D-DB10158C1443}" type="pres">
      <dgm:prSet presAssocID="{4DCC7815-228D-410E-8BA8-5A5DE17DEF50}" presName="Name19" presStyleLbl="parChTrans1D3" presStyleIdx="0" presStyleCnt="1"/>
      <dgm:spPr/>
    </dgm:pt>
    <dgm:pt modelId="{48E5DA9A-D91C-4866-BA83-A4F19120C3FD}" type="pres">
      <dgm:prSet presAssocID="{CC20836C-A32B-4DDB-89DB-D6D157CE3EAE}" presName="Name21" presStyleCnt="0"/>
      <dgm:spPr/>
    </dgm:pt>
    <dgm:pt modelId="{90C798F3-5941-47CE-9789-4CB61CBE66AD}" type="pres">
      <dgm:prSet presAssocID="{CC20836C-A32B-4DDB-89DB-D6D157CE3EAE}" presName="level2Shape" presStyleLbl="node3" presStyleIdx="0" presStyleCnt="1"/>
      <dgm:spPr/>
    </dgm:pt>
    <dgm:pt modelId="{88B8D0F6-9EB0-454C-B61C-C7AF766BFFDF}" type="pres">
      <dgm:prSet presAssocID="{CC20836C-A32B-4DDB-89DB-D6D157CE3EAE}" presName="hierChild3" presStyleCnt="0"/>
      <dgm:spPr/>
    </dgm:pt>
    <dgm:pt modelId="{BBCF643F-901D-4D3E-8A0E-A18CD716F536}" type="pres">
      <dgm:prSet presAssocID="{3DB01AF7-E1D9-470E-8411-FA80D97793BD}" presName="Name19" presStyleLbl="parChTrans1D4" presStyleIdx="0" presStyleCnt="4"/>
      <dgm:spPr/>
    </dgm:pt>
    <dgm:pt modelId="{F03252F9-4D2B-4593-A60F-C78E9B7C1641}" type="pres">
      <dgm:prSet presAssocID="{F9742660-151F-421C-8910-DE70ED316B78}" presName="Name21" presStyleCnt="0"/>
      <dgm:spPr/>
    </dgm:pt>
    <dgm:pt modelId="{6B373C5E-956D-41CD-9CBF-9722859D1C04}" type="pres">
      <dgm:prSet presAssocID="{F9742660-151F-421C-8910-DE70ED316B78}" presName="level2Shape" presStyleLbl="node4" presStyleIdx="0" presStyleCnt="4"/>
      <dgm:spPr/>
    </dgm:pt>
    <dgm:pt modelId="{727330BE-D39F-49C1-8662-B6AF85AA20BB}" type="pres">
      <dgm:prSet presAssocID="{F9742660-151F-421C-8910-DE70ED316B78}" presName="hierChild3" presStyleCnt="0"/>
      <dgm:spPr/>
    </dgm:pt>
    <dgm:pt modelId="{CEF5C04C-212B-4985-B286-D348E0DD440C}" type="pres">
      <dgm:prSet presAssocID="{ACD8B21E-7C55-4927-84C0-4BC6990DCC41}" presName="Name19" presStyleLbl="parChTrans1D4" presStyleIdx="1" presStyleCnt="4"/>
      <dgm:spPr/>
    </dgm:pt>
    <dgm:pt modelId="{598B7ED1-ADCF-4413-AD96-D7DD2AE06A90}" type="pres">
      <dgm:prSet presAssocID="{94118FB9-B192-4A4F-B706-27036E6BFBE7}" presName="Name21" presStyleCnt="0"/>
      <dgm:spPr/>
    </dgm:pt>
    <dgm:pt modelId="{45BD5489-7BFC-453F-87E0-D252B7A7D391}" type="pres">
      <dgm:prSet presAssocID="{94118FB9-B192-4A4F-B706-27036E6BFBE7}" presName="level2Shape" presStyleLbl="node4" presStyleIdx="1" presStyleCnt="4"/>
      <dgm:spPr/>
    </dgm:pt>
    <dgm:pt modelId="{C5219673-9DF9-4AE7-A5BF-089EA98C200E}" type="pres">
      <dgm:prSet presAssocID="{94118FB9-B192-4A4F-B706-27036E6BFBE7}" presName="hierChild3" presStyleCnt="0"/>
      <dgm:spPr/>
    </dgm:pt>
    <dgm:pt modelId="{ACC7125D-9389-4C54-9F23-DB4BC7A5CB1E}" type="pres">
      <dgm:prSet presAssocID="{6E6786F9-128F-4491-BE31-7E64FB4C18F4}" presName="Name19" presStyleLbl="parChTrans1D4" presStyleIdx="2" presStyleCnt="4"/>
      <dgm:spPr/>
    </dgm:pt>
    <dgm:pt modelId="{9F5C2C20-982A-4268-BF7C-B237F6252DDF}" type="pres">
      <dgm:prSet presAssocID="{59F719AD-B307-473F-9DBB-1F0A9C3D8428}" presName="Name21" presStyleCnt="0"/>
      <dgm:spPr/>
    </dgm:pt>
    <dgm:pt modelId="{4D4372AD-897D-48CE-9724-01F4F8D8339A}" type="pres">
      <dgm:prSet presAssocID="{59F719AD-B307-473F-9DBB-1F0A9C3D8428}" presName="level2Shape" presStyleLbl="node4" presStyleIdx="2" presStyleCnt="4"/>
      <dgm:spPr/>
      <dgm:t>
        <a:bodyPr/>
        <a:lstStyle/>
        <a:p>
          <a:endParaRPr lang="en-US"/>
        </a:p>
      </dgm:t>
    </dgm:pt>
    <dgm:pt modelId="{8C14C8DE-2321-44F2-B86E-65A1E5AF9BF2}" type="pres">
      <dgm:prSet presAssocID="{59F719AD-B307-473F-9DBB-1F0A9C3D8428}" presName="hierChild3" presStyleCnt="0"/>
      <dgm:spPr/>
    </dgm:pt>
    <dgm:pt modelId="{1FC86922-DFB4-4E8F-9503-0D547563E4A0}" type="pres">
      <dgm:prSet presAssocID="{48DFBDB9-EAEF-4F05-8F25-059028093773}" presName="Name19" presStyleLbl="parChTrans1D4" presStyleIdx="3" presStyleCnt="4"/>
      <dgm:spPr/>
    </dgm:pt>
    <dgm:pt modelId="{0AE6894D-92EE-4BFF-839D-C6FF9F8719BA}" type="pres">
      <dgm:prSet presAssocID="{92941F2B-19AD-430F-9121-949611A2EF34}" presName="Name21" presStyleCnt="0"/>
      <dgm:spPr/>
    </dgm:pt>
    <dgm:pt modelId="{9B5A5021-06C5-4B90-9E0D-0CF75AAEA61F}" type="pres">
      <dgm:prSet presAssocID="{92941F2B-19AD-430F-9121-949611A2EF34}" presName="level2Shape" presStyleLbl="node4" presStyleIdx="3" presStyleCnt="4"/>
      <dgm:spPr/>
    </dgm:pt>
    <dgm:pt modelId="{9D9B44C9-53E2-486B-AE01-C26F1BF08C2A}" type="pres">
      <dgm:prSet presAssocID="{92941F2B-19AD-430F-9121-949611A2EF34}" presName="hierChild3" presStyleCnt="0"/>
      <dgm:spPr/>
    </dgm:pt>
    <dgm:pt modelId="{0F448C98-4C5D-4437-9A9A-BCCD5BD98D52}" type="pres">
      <dgm:prSet presAssocID="{BD62B137-DC25-4306-B68C-121C8F13FF52}" presName="Name19" presStyleLbl="parChTrans1D2" presStyleIdx="1" presStyleCnt="2"/>
      <dgm:spPr/>
    </dgm:pt>
    <dgm:pt modelId="{9223F2F8-508F-409F-A839-A94CBB5991BF}" type="pres">
      <dgm:prSet presAssocID="{DFE91DC6-6289-421B-97E8-8BC6CAD0E977}" presName="Name21" presStyleCnt="0"/>
      <dgm:spPr/>
    </dgm:pt>
    <dgm:pt modelId="{8F0C61AE-250D-4664-9694-8B7680378241}" type="pres">
      <dgm:prSet presAssocID="{DFE91DC6-6289-421B-97E8-8BC6CAD0E977}" presName="level2Shape" presStyleLbl="node2" presStyleIdx="1" presStyleCnt="2"/>
      <dgm:spPr/>
    </dgm:pt>
    <dgm:pt modelId="{75AE1252-9E1B-459D-B2F8-E2C8BCFC26CB}" type="pres">
      <dgm:prSet presAssocID="{DFE91DC6-6289-421B-97E8-8BC6CAD0E977}" presName="hierChild3" presStyleCnt="0"/>
      <dgm:spPr/>
    </dgm:pt>
    <dgm:pt modelId="{BE9F14B6-4D94-4201-AF63-1B2396E8F4E7}" type="pres">
      <dgm:prSet presAssocID="{42197B40-3F1A-434A-B867-4023BB8EBF22}" presName="bgShapesFlow" presStyleCnt="0"/>
      <dgm:spPr/>
    </dgm:pt>
  </dgm:ptLst>
  <dgm:cxnLst>
    <dgm:cxn modelId="{69DF4130-9979-4421-82D4-8F3CC14A3F49}" type="presOf" srcId="{BD62B137-DC25-4306-B68C-121C8F13FF52}" destId="{0F448C98-4C5D-4437-9A9A-BCCD5BD98D52}" srcOrd="0" destOrd="0" presId="urn:microsoft.com/office/officeart/2005/8/layout/hierarchy6"/>
    <dgm:cxn modelId="{5AEAD0D9-C816-436C-8022-373AD2611800}" srcId="{CC20836C-A32B-4DDB-89DB-D6D157CE3EAE}" destId="{59F719AD-B307-473F-9DBB-1F0A9C3D8428}" srcOrd="1" destOrd="0" parTransId="{6E6786F9-128F-4491-BE31-7E64FB4C18F4}" sibTransId="{BC91C190-D035-4715-82A0-6B48C7A29336}"/>
    <dgm:cxn modelId="{C40E50DC-789F-416D-AAE0-4A3275526EC6}" type="presOf" srcId="{92941F2B-19AD-430F-9121-949611A2EF34}" destId="{9B5A5021-06C5-4B90-9E0D-0CF75AAEA61F}" srcOrd="0" destOrd="0" presId="urn:microsoft.com/office/officeart/2005/8/layout/hierarchy6"/>
    <dgm:cxn modelId="{7470608C-DE4D-4F77-BD6F-F2F69255F641}" type="presOf" srcId="{6E6786F9-128F-4491-BE31-7E64FB4C18F4}" destId="{ACC7125D-9389-4C54-9F23-DB4BC7A5CB1E}" srcOrd="0" destOrd="0" presId="urn:microsoft.com/office/officeart/2005/8/layout/hierarchy6"/>
    <dgm:cxn modelId="{3EDC5E36-9D98-47C2-A8EB-49584212DBC3}" srcId="{01FA7EA2-AA40-42BE-A2A9-37AA5B72BCEC}" destId="{CC20836C-A32B-4DDB-89DB-D6D157CE3EAE}" srcOrd="0" destOrd="0" parTransId="{4DCC7815-228D-410E-8BA8-5A5DE17DEF50}" sibTransId="{7364E633-0D3F-43F7-9D0C-9924089D7015}"/>
    <dgm:cxn modelId="{4E37E887-CDF6-4FC5-A072-82FEFC661E70}" type="presOf" srcId="{CC20836C-A32B-4DDB-89DB-D6D157CE3EAE}" destId="{90C798F3-5941-47CE-9789-4CB61CBE66AD}" srcOrd="0" destOrd="0" presId="urn:microsoft.com/office/officeart/2005/8/layout/hierarchy6"/>
    <dgm:cxn modelId="{AAED8CB3-5A7C-4DF4-B629-5B690AC80EFC}" type="presOf" srcId="{F9742660-151F-421C-8910-DE70ED316B78}" destId="{6B373C5E-956D-41CD-9CBF-9722859D1C04}" srcOrd="0" destOrd="0" presId="urn:microsoft.com/office/officeart/2005/8/layout/hierarchy6"/>
    <dgm:cxn modelId="{3EB10400-FBCA-40F5-AE60-03D7F3BC4537}" type="presOf" srcId="{59F719AD-B307-473F-9DBB-1F0A9C3D8428}" destId="{4D4372AD-897D-48CE-9724-01F4F8D8339A}" srcOrd="0" destOrd="0" presId="urn:microsoft.com/office/officeart/2005/8/layout/hierarchy6"/>
    <dgm:cxn modelId="{74326B4D-B65C-4EF9-917C-171D38DD83CA}" srcId="{59F719AD-B307-473F-9DBB-1F0A9C3D8428}" destId="{92941F2B-19AD-430F-9121-949611A2EF34}" srcOrd="0" destOrd="0" parTransId="{48DFBDB9-EAEF-4F05-8F25-059028093773}" sibTransId="{956EB7DA-B165-4EC9-B206-D36F2A2D1CC9}"/>
    <dgm:cxn modelId="{1F72AD56-53B7-4082-901C-4AD5BA352FF2}" srcId="{42197B40-3F1A-434A-B867-4023BB8EBF22}" destId="{54B0F44E-18AB-47C9-9671-8C7C326D291C}" srcOrd="0" destOrd="0" parTransId="{64452D51-6145-44E4-BE17-3DE11A32AF73}" sibTransId="{78CD1CE3-3486-4FC4-95D7-46E5BCED97BB}"/>
    <dgm:cxn modelId="{E08E4E50-CBB1-493B-9E91-684B35C11D8E}" srcId="{54B0F44E-18AB-47C9-9671-8C7C326D291C}" destId="{01FA7EA2-AA40-42BE-A2A9-37AA5B72BCEC}" srcOrd="0" destOrd="0" parTransId="{9CD59AD0-1C0E-4F14-9A29-87D2AC9D98C8}" sibTransId="{86CB4C7A-0E71-4CBE-AC75-5641B93B85C7}"/>
    <dgm:cxn modelId="{91330A83-14D9-420F-AF45-B99CE9014DEA}" type="presOf" srcId="{42197B40-3F1A-434A-B867-4023BB8EBF22}" destId="{D6D85F27-B417-48ED-83E0-8CD7798F1203}" srcOrd="0" destOrd="0" presId="urn:microsoft.com/office/officeart/2005/8/layout/hierarchy6"/>
    <dgm:cxn modelId="{EF91E2B1-8B6F-4F3A-B0C6-F2ABD709189A}" type="presOf" srcId="{94118FB9-B192-4A4F-B706-27036E6BFBE7}" destId="{45BD5489-7BFC-453F-87E0-D252B7A7D391}" srcOrd="0" destOrd="0" presId="urn:microsoft.com/office/officeart/2005/8/layout/hierarchy6"/>
    <dgm:cxn modelId="{D6C12172-1220-4CE5-9A31-F5B785EE22B8}" type="presOf" srcId="{ACD8B21E-7C55-4927-84C0-4BC6990DCC41}" destId="{CEF5C04C-212B-4985-B286-D348E0DD440C}" srcOrd="0" destOrd="0" presId="urn:microsoft.com/office/officeart/2005/8/layout/hierarchy6"/>
    <dgm:cxn modelId="{87EA362F-47BF-4DDF-A538-A2F3A00A2A6F}" type="presOf" srcId="{3DB01AF7-E1D9-470E-8411-FA80D97793BD}" destId="{BBCF643F-901D-4D3E-8A0E-A18CD716F536}" srcOrd="0" destOrd="0" presId="urn:microsoft.com/office/officeart/2005/8/layout/hierarchy6"/>
    <dgm:cxn modelId="{D4ED5374-E5B4-42F5-8621-6BB93CD0153A}" srcId="{CC20836C-A32B-4DDB-89DB-D6D157CE3EAE}" destId="{F9742660-151F-421C-8910-DE70ED316B78}" srcOrd="0" destOrd="0" parTransId="{3DB01AF7-E1D9-470E-8411-FA80D97793BD}" sibTransId="{6111B792-9082-4B36-830C-9E6A2D39280D}"/>
    <dgm:cxn modelId="{A9DA974A-41F9-48A5-82BB-A0610BC53367}" type="presOf" srcId="{48DFBDB9-EAEF-4F05-8F25-059028093773}" destId="{1FC86922-DFB4-4E8F-9503-0D547563E4A0}" srcOrd="0" destOrd="0" presId="urn:microsoft.com/office/officeart/2005/8/layout/hierarchy6"/>
    <dgm:cxn modelId="{7CA137EA-6349-4E59-A0B5-926DB7672E9B}" srcId="{54B0F44E-18AB-47C9-9671-8C7C326D291C}" destId="{DFE91DC6-6289-421B-97E8-8BC6CAD0E977}" srcOrd="1" destOrd="0" parTransId="{BD62B137-DC25-4306-B68C-121C8F13FF52}" sibTransId="{A43147DD-7308-430D-969E-1A79FC44FA05}"/>
    <dgm:cxn modelId="{AF5143ED-803E-47D3-970C-EF700D9E8C33}" type="presOf" srcId="{4DCC7815-228D-410E-8BA8-5A5DE17DEF50}" destId="{13D4AE21-C8B6-487F-879D-DB10158C1443}" srcOrd="0" destOrd="0" presId="urn:microsoft.com/office/officeart/2005/8/layout/hierarchy6"/>
    <dgm:cxn modelId="{E8360B8B-EEC0-4700-946B-D22BA84C2EF9}" type="presOf" srcId="{54B0F44E-18AB-47C9-9671-8C7C326D291C}" destId="{1361ADB2-AAC7-43CD-A555-F00BF803F6B5}" srcOrd="0" destOrd="0" presId="urn:microsoft.com/office/officeart/2005/8/layout/hierarchy6"/>
    <dgm:cxn modelId="{E4A352DA-BB1D-4025-8008-563B9372652D}" srcId="{F9742660-151F-421C-8910-DE70ED316B78}" destId="{94118FB9-B192-4A4F-B706-27036E6BFBE7}" srcOrd="0" destOrd="0" parTransId="{ACD8B21E-7C55-4927-84C0-4BC6990DCC41}" sibTransId="{A0363752-113F-49C6-92B1-68C23823937E}"/>
    <dgm:cxn modelId="{5BD6E005-8501-45DC-B634-33FC4B3AAEDE}" type="presOf" srcId="{01FA7EA2-AA40-42BE-A2A9-37AA5B72BCEC}" destId="{AFB94476-79AC-4B7B-A5C3-ECEBD0186328}" srcOrd="0" destOrd="0" presId="urn:microsoft.com/office/officeart/2005/8/layout/hierarchy6"/>
    <dgm:cxn modelId="{09110821-0C49-413E-8213-D6C2914C2C9B}" type="presOf" srcId="{9CD59AD0-1C0E-4F14-9A29-87D2AC9D98C8}" destId="{5844AB77-58D9-4542-B4F1-5DBBF198C3D3}" srcOrd="0" destOrd="0" presId="urn:microsoft.com/office/officeart/2005/8/layout/hierarchy6"/>
    <dgm:cxn modelId="{C1653653-F797-4F41-A13C-C23F6E0FD3D4}" type="presOf" srcId="{DFE91DC6-6289-421B-97E8-8BC6CAD0E977}" destId="{8F0C61AE-250D-4664-9694-8B7680378241}" srcOrd="0" destOrd="0" presId="urn:microsoft.com/office/officeart/2005/8/layout/hierarchy6"/>
    <dgm:cxn modelId="{5FC217B3-77B0-40CC-A75F-6812C1814BAA}" type="presParOf" srcId="{D6D85F27-B417-48ED-83E0-8CD7798F1203}" destId="{19A5E6E2-E7BB-420B-BE12-1387DA5F49EE}" srcOrd="0" destOrd="0" presId="urn:microsoft.com/office/officeart/2005/8/layout/hierarchy6"/>
    <dgm:cxn modelId="{B740242E-D61A-4AB5-B6E9-69843CCD033A}" type="presParOf" srcId="{19A5E6E2-E7BB-420B-BE12-1387DA5F49EE}" destId="{7A9ED9EC-EA5E-4983-BA33-C82108A66C5E}" srcOrd="0" destOrd="0" presId="urn:microsoft.com/office/officeart/2005/8/layout/hierarchy6"/>
    <dgm:cxn modelId="{B5494466-B5EB-4666-9EAA-AE62B951EF40}" type="presParOf" srcId="{7A9ED9EC-EA5E-4983-BA33-C82108A66C5E}" destId="{5B306F83-5A3B-4D76-B1F3-17FF1497EF8F}" srcOrd="0" destOrd="0" presId="urn:microsoft.com/office/officeart/2005/8/layout/hierarchy6"/>
    <dgm:cxn modelId="{82E9C02B-874E-4834-BB42-AD673D78010B}" type="presParOf" srcId="{5B306F83-5A3B-4D76-B1F3-17FF1497EF8F}" destId="{1361ADB2-AAC7-43CD-A555-F00BF803F6B5}" srcOrd="0" destOrd="0" presId="urn:microsoft.com/office/officeart/2005/8/layout/hierarchy6"/>
    <dgm:cxn modelId="{9B219C99-2F36-40D4-A67C-71CEFED39754}" type="presParOf" srcId="{5B306F83-5A3B-4D76-B1F3-17FF1497EF8F}" destId="{59B5FD9B-D55A-41F8-955C-DBF209A428E2}" srcOrd="1" destOrd="0" presId="urn:microsoft.com/office/officeart/2005/8/layout/hierarchy6"/>
    <dgm:cxn modelId="{2EDEEEAB-B722-407E-913E-604F95CE6B92}" type="presParOf" srcId="{59B5FD9B-D55A-41F8-955C-DBF209A428E2}" destId="{5844AB77-58D9-4542-B4F1-5DBBF198C3D3}" srcOrd="0" destOrd="0" presId="urn:microsoft.com/office/officeart/2005/8/layout/hierarchy6"/>
    <dgm:cxn modelId="{11873066-3B9F-45A9-B569-2F693F487493}" type="presParOf" srcId="{59B5FD9B-D55A-41F8-955C-DBF209A428E2}" destId="{464E8553-B243-4B7C-AC71-1FB01FF5788E}" srcOrd="1" destOrd="0" presId="urn:microsoft.com/office/officeart/2005/8/layout/hierarchy6"/>
    <dgm:cxn modelId="{76FF807C-552A-4762-8A1E-14B7EB69FF15}" type="presParOf" srcId="{464E8553-B243-4B7C-AC71-1FB01FF5788E}" destId="{AFB94476-79AC-4B7B-A5C3-ECEBD0186328}" srcOrd="0" destOrd="0" presId="urn:microsoft.com/office/officeart/2005/8/layout/hierarchy6"/>
    <dgm:cxn modelId="{4698BB37-B843-4359-B967-E8B78D3359BD}" type="presParOf" srcId="{464E8553-B243-4B7C-AC71-1FB01FF5788E}" destId="{92BDEE9B-04AC-4BCC-BF53-29292E8BFCF4}" srcOrd="1" destOrd="0" presId="urn:microsoft.com/office/officeart/2005/8/layout/hierarchy6"/>
    <dgm:cxn modelId="{4216225C-A699-45D8-9A1C-A48E98F5203B}" type="presParOf" srcId="{92BDEE9B-04AC-4BCC-BF53-29292E8BFCF4}" destId="{13D4AE21-C8B6-487F-879D-DB10158C1443}" srcOrd="0" destOrd="0" presId="urn:microsoft.com/office/officeart/2005/8/layout/hierarchy6"/>
    <dgm:cxn modelId="{91A63C18-E9E9-4F37-8EFA-75C3E8A55A75}" type="presParOf" srcId="{92BDEE9B-04AC-4BCC-BF53-29292E8BFCF4}" destId="{48E5DA9A-D91C-4866-BA83-A4F19120C3FD}" srcOrd="1" destOrd="0" presId="urn:microsoft.com/office/officeart/2005/8/layout/hierarchy6"/>
    <dgm:cxn modelId="{513A11AE-3486-46E5-9554-B14FB35D42AF}" type="presParOf" srcId="{48E5DA9A-D91C-4866-BA83-A4F19120C3FD}" destId="{90C798F3-5941-47CE-9789-4CB61CBE66AD}" srcOrd="0" destOrd="0" presId="urn:microsoft.com/office/officeart/2005/8/layout/hierarchy6"/>
    <dgm:cxn modelId="{9E7614B4-0E3B-4FE6-9545-405573860D8D}" type="presParOf" srcId="{48E5DA9A-D91C-4866-BA83-A4F19120C3FD}" destId="{88B8D0F6-9EB0-454C-B61C-C7AF766BFFDF}" srcOrd="1" destOrd="0" presId="urn:microsoft.com/office/officeart/2005/8/layout/hierarchy6"/>
    <dgm:cxn modelId="{A9D548AB-571D-4F14-AE23-696943F5D7A1}" type="presParOf" srcId="{88B8D0F6-9EB0-454C-B61C-C7AF766BFFDF}" destId="{BBCF643F-901D-4D3E-8A0E-A18CD716F536}" srcOrd="0" destOrd="0" presId="urn:microsoft.com/office/officeart/2005/8/layout/hierarchy6"/>
    <dgm:cxn modelId="{137577B5-DE0E-449C-8790-EA435E540C85}" type="presParOf" srcId="{88B8D0F6-9EB0-454C-B61C-C7AF766BFFDF}" destId="{F03252F9-4D2B-4593-A60F-C78E9B7C1641}" srcOrd="1" destOrd="0" presId="urn:microsoft.com/office/officeart/2005/8/layout/hierarchy6"/>
    <dgm:cxn modelId="{4A2F5567-0B8F-4463-B8DF-C8346DAA9C06}" type="presParOf" srcId="{F03252F9-4D2B-4593-A60F-C78E9B7C1641}" destId="{6B373C5E-956D-41CD-9CBF-9722859D1C04}" srcOrd="0" destOrd="0" presId="urn:microsoft.com/office/officeart/2005/8/layout/hierarchy6"/>
    <dgm:cxn modelId="{8329FB26-BE19-4F1F-8DB1-0E99CA103A82}" type="presParOf" srcId="{F03252F9-4D2B-4593-A60F-C78E9B7C1641}" destId="{727330BE-D39F-49C1-8662-B6AF85AA20BB}" srcOrd="1" destOrd="0" presId="urn:microsoft.com/office/officeart/2005/8/layout/hierarchy6"/>
    <dgm:cxn modelId="{FFC8DC73-F24D-426F-AA47-F8BCB7CB2E44}" type="presParOf" srcId="{727330BE-D39F-49C1-8662-B6AF85AA20BB}" destId="{CEF5C04C-212B-4985-B286-D348E0DD440C}" srcOrd="0" destOrd="0" presId="urn:microsoft.com/office/officeart/2005/8/layout/hierarchy6"/>
    <dgm:cxn modelId="{32EDCA08-6AB9-4D82-98B4-7AEC0D087962}" type="presParOf" srcId="{727330BE-D39F-49C1-8662-B6AF85AA20BB}" destId="{598B7ED1-ADCF-4413-AD96-D7DD2AE06A90}" srcOrd="1" destOrd="0" presId="urn:microsoft.com/office/officeart/2005/8/layout/hierarchy6"/>
    <dgm:cxn modelId="{EBF53E7F-C898-4701-B241-6A3937388CFC}" type="presParOf" srcId="{598B7ED1-ADCF-4413-AD96-D7DD2AE06A90}" destId="{45BD5489-7BFC-453F-87E0-D252B7A7D391}" srcOrd="0" destOrd="0" presId="urn:microsoft.com/office/officeart/2005/8/layout/hierarchy6"/>
    <dgm:cxn modelId="{8E5860DD-4C91-42FC-82AD-3E63387DBC8B}" type="presParOf" srcId="{598B7ED1-ADCF-4413-AD96-D7DD2AE06A90}" destId="{C5219673-9DF9-4AE7-A5BF-089EA98C200E}" srcOrd="1" destOrd="0" presId="urn:microsoft.com/office/officeart/2005/8/layout/hierarchy6"/>
    <dgm:cxn modelId="{DC064D69-2174-451F-BB55-9DF5EEC9CFC5}" type="presParOf" srcId="{88B8D0F6-9EB0-454C-B61C-C7AF766BFFDF}" destId="{ACC7125D-9389-4C54-9F23-DB4BC7A5CB1E}" srcOrd="2" destOrd="0" presId="urn:microsoft.com/office/officeart/2005/8/layout/hierarchy6"/>
    <dgm:cxn modelId="{DCD982CA-375B-46A6-B598-AA0CA173AAF2}" type="presParOf" srcId="{88B8D0F6-9EB0-454C-B61C-C7AF766BFFDF}" destId="{9F5C2C20-982A-4268-BF7C-B237F6252DDF}" srcOrd="3" destOrd="0" presId="urn:microsoft.com/office/officeart/2005/8/layout/hierarchy6"/>
    <dgm:cxn modelId="{D0F8263D-A8F0-4E53-979B-18F1066538FC}" type="presParOf" srcId="{9F5C2C20-982A-4268-BF7C-B237F6252DDF}" destId="{4D4372AD-897D-48CE-9724-01F4F8D8339A}" srcOrd="0" destOrd="0" presId="urn:microsoft.com/office/officeart/2005/8/layout/hierarchy6"/>
    <dgm:cxn modelId="{8E153390-C0FB-419D-9963-667BDA0A2D93}" type="presParOf" srcId="{9F5C2C20-982A-4268-BF7C-B237F6252DDF}" destId="{8C14C8DE-2321-44F2-B86E-65A1E5AF9BF2}" srcOrd="1" destOrd="0" presId="urn:microsoft.com/office/officeart/2005/8/layout/hierarchy6"/>
    <dgm:cxn modelId="{96E1EE95-DA12-4DE0-AD3C-0612402DD2F9}" type="presParOf" srcId="{8C14C8DE-2321-44F2-B86E-65A1E5AF9BF2}" destId="{1FC86922-DFB4-4E8F-9503-0D547563E4A0}" srcOrd="0" destOrd="0" presId="urn:microsoft.com/office/officeart/2005/8/layout/hierarchy6"/>
    <dgm:cxn modelId="{6FCF4B26-41B4-4B07-9160-C262160A560F}" type="presParOf" srcId="{8C14C8DE-2321-44F2-B86E-65A1E5AF9BF2}" destId="{0AE6894D-92EE-4BFF-839D-C6FF9F8719BA}" srcOrd="1" destOrd="0" presId="urn:microsoft.com/office/officeart/2005/8/layout/hierarchy6"/>
    <dgm:cxn modelId="{84077232-625D-4972-ABD0-0750DD322FE1}" type="presParOf" srcId="{0AE6894D-92EE-4BFF-839D-C6FF9F8719BA}" destId="{9B5A5021-06C5-4B90-9E0D-0CF75AAEA61F}" srcOrd="0" destOrd="0" presId="urn:microsoft.com/office/officeart/2005/8/layout/hierarchy6"/>
    <dgm:cxn modelId="{3B0A01D3-5EC5-4366-B5E6-6A05842158E9}" type="presParOf" srcId="{0AE6894D-92EE-4BFF-839D-C6FF9F8719BA}" destId="{9D9B44C9-53E2-486B-AE01-C26F1BF08C2A}" srcOrd="1" destOrd="0" presId="urn:microsoft.com/office/officeart/2005/8/layout/hierarchy6"/>
    <dgm:cxn modelId="{3002BD95-56FE-4F35-95F2-8FE0F2DE99FA}" type="presParOf" srcId="{59B5FD9B-D55A-41F8-955C-DBF209A428E2}" destId="{0F448C98-4C5D-4437-9A9A-BCCD5BD98D52}" srcOrd="2" destOrd="0" presId="urn:microsoft.com/office/officeart/2005/8/layout/hierarchy6"/>
    <dgm:cxn modelId="{BE6A2CE2-B88E-4004-861A-BF6F250CFB36}" type="presParOf" srcId="{59B5FD9B-D55A-41F8-955C-DBF209A428E2}" destId="{9223F2F8-508F-409F-A839-A94CBB5991BF}" srcOrd="3" destOrd="0" presId="urn:microsoft.com/office/officeart/2005/8/layout/hierarchy6"/>
    <dgm:cxn modelId="{83AE2557-85AA-4502-9241-D1212D42B99E}" type="presParOf" srcId="{9223F2F8-508F-409F-A839-A94CBB5991BF}" destId="{8F0C61AE-250D-4664-9694-8B7680378241}" srcOrd="0" destOrd="0" presId="urn:microsoft.com/office/officeart/2005/8/layout/hierarchy6"/>
    <dgm:cxn modelId="{E17F7A10-52BB-4470-AD90-34DF8CB85E14}" type="presParOf" srcId="{9223F2F8-508F-409F-A839-A94CBB5991BF}" destId="{75AE1252-9E1B-459D-B2F8-E2C8BCFC26CB}" srcOrd="1" destOrd="0" presId="urn:microsoft.com/office/officeart/2005/8/layout/hierarchy6"/>
    <dgm:cxn modelId="{44945213-A4C9-4454-958E-AB236B208173}" type="presParOf" srcId="{D6D85F27-B417-48ED-83E0-8CD7798F1203}" destId="{BE9F14B6-4D94-4201-AF63-1B2396E8F4E7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xmlns="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2197B40-3F1A-434A-B867-4023BB8EBF22}" type="doc">
      <dgm:prSet loTypeId="urn:microsoft.com/office/officeart/2005/8/layout/hierarchy6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4B0F44E-18AB-47C9-9671-8C7C326D291C}">
      <dgm:prSet phldrT="[Text]"/>
      <dgm:spPr/>
      <dgm:t>
        <a:bodyPr/>
        <a:lstStyle/>
        <a:p>
          <a:r>
            <a:rPr lang="en-US" dirty="0" smtClean="0"/>
            <a:t>Nikolai</a:t>
          </a:r>
          <a:endParaRPr lang="en-US" dirty="0"/>
        </a:p>
      </dgm:t>
    </dgm:pt>
    <dgm:pt modelId="{64452D51-6145-44E4-BE17-3DE11A32AF73}" type="parTrans" cxnId="{1F72AD56-53B7-4082-901C-4AD5BA352FF2}">
      <dgm:prSet/>
      <dgm:spPr/>
      <dgm:t>
        <a:bodyPr/>
        <a:lstStyle/>
        <a:p>
          <a:endParaRPr lang="en-US"/>
        </a:p>
      </dgm:t>
    </dgm:pt>
    <dgm:pt modelId="{78CD1CE3-3486-4FC4-95D7-46E5BCED97BB}" type="sibTrans" cxnId="{1F72AD56-53B7-4082-901C-4AD5BA352FF2}">
      <dgm:prSet/>
      <dgm:spPr/>
      <dgm:t>
        <a:bodyPr/>
        <a:lstStyle/>
        <a:p>
          <a:endParaRPr lang="en-US"/>
        </a:p>
      </dgm:t>
    </dgm:pt>
    <dgm:pt modelId="{DFE91DC6-6289-421B-97E8-8BC6CAD0E977}">
      <dgm:prSet phldrT="[Text]"/>
      <dgm:spPr/>
      <dgm:t>
        <a:bodyPr/>
        <a:lstStyle/>
        <a:p>
          <a:r>
            <a:rPr lang="en-US" dirty="0" smtClean="0"/>
            <a:t>Simeon</a:t>
          </a:r>
          <a:endParaRPr lang="en-US" dirty="0"/>
        </a:p>
      </dgm:t>
    </dgm:pt>
    <dgm:pt modelId="{BD62B137-DC25-4306-B68C-121C8F13FF52}" type="parTrans" cxnId="{7CA137EA-6349-4E59-A0B5-926DB7672E9B}">
      <dgm:prSet/>
      <dgm:spPr/>
      <dgm:t>
        <a:bodyPr/>
        <a:lstStyle/>
        <a:p>
          <a:endParaRPr lang="en-US"/>
        </a:p>
      </dgm:t>
    </dgm:pt>
    <dgm:pt modelId="{A43147DD-7308-430D-969E-1A79FC44FA05}" type="sibTrans" cxnId="{7CA137EA-6349-4E59-A0B5-926DB7672E9B}">
      <dgm:prSet/>
      <dgm:spPr/>
      <dgm:t>
        <a:bodyPr/>
        <a:lstStyle/>
        <a:p>
          <a:endParaRPr lang="en-US"/>
        </a:p>
      </dgm:t>
    </dgm:pt>
    <dgm:pt modelId="{D6D85F27-B417-48ED-83E0-8CD7798F1203}" type="pres">
      <dgm:prSet presAssocID="{42197B40-3F1A-434A-B867-4023BB8EBF22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19A5E6E2-E7BB-420B-BE12-1387DA5F49EE}" type="pres">
      <dgm:prSet presAssocID="{42197B40-3F1A-434A-B867-4023BB8EBF22}" presName="hierFlow" presStyleCnt="0"/>
      <dgm:spPr/>
    </dgm:pt>
    <dgm:pt modelId="{7A9ED9EC-EA5E-4983-BA33-C82108A66C5E}" type="pres">
      <dgm:prSet presAssocID="{42197B40-3F1A-434A-B867-4023BB8EBF22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5B306F83-5A3B-4D76-B1F3-17FF1497EF8F}" type="pres">
      <dgm:prSet presAssocID="{54B0F44E-18AB-47C9-9671-8C7C326D291C}" presName="Name14" presStyleCnt="0"/>
      <dgm:spPr/>
    </dgm:pt>
    <dgm:pt modelId="{1361ADB2-AAC7-43CD-A555-F00BF803F6B5}" type="pres">
      <dgm:prSet presAssocID="{54B0F44E-18AB-47C9-9671-8C7C326D291C}" presName="level1Shape" presStyleLbl="node0" presStyleIdx="0" presStyleCnt="1">
        <dgm:presLayoutVars>
          <dgm:chPref val="3"/>
        </dgm:presLayoutVars>
      </dgm:prSet>
      <dgm:spPr/>
    </dgm:pt>
    <dgm:pt modelId="{59B5FD9B-D55A-41F8-955C-DBF209A428E2}" type="pres">
      <dgm:prSet presAssocID="{54B0F44E-18AB-47C9-9671-8C7C326D291C}" presName="hierChild2" presStyleCnt="0"/>
      <dgm:spPr/>
    </dgm:pt>
    <dgm:pt modelId="{0F448C98-4C5D-4437-9A9A-BCCD5BD98D52}" type="pres">
      <dgm:prSet presAssocID="{BD62B137-DC25-4306-B68C-121C8F13FF52}" presName="Name19" presStyleLbl="parChTrans1D2" presStyleIdx="0" presStyleCnt="1"/>
      <dgm:spPr/>
    </dgm:pt>
    <dgm:pt modelId="{9223F2F8-508F-409F-A839-A94CBB5991BF}" type="pres">
      <dgm:prSet presAssocID="{DFE91DC6-6289-421B-97E8-8BC6CAD0E977}" presName="Name21" presStyleCnt="0"/>
      <dgm:spPr/>
    </dgm:pt>
    <dgm:pt modelId="{8F0C61AE-250D-4664-9694-8B7680378241}" type="pres">
      <dgm:prSet presAssocID="{DFE91DC6-6289-421B-97E8-8BC6CAD0E977}" presName="level2Shape" presStyleLbl="node2" presStyleIdx="0" presStyleCnt="1"/>
      <dgm:spPr/>
    </dgm:pt>
    <dgm:pt modelId="{75AE1252-9E1B-459D-B2F8-E2C8BCFC26CB}" type="pres">
      <dgm:prSet presAssocID="{DFE91DC6-6289-421B-97E8-8BC6CAD0E977}" presName="hierChild3" presStyleCnt="0"/>
      <dgm:spPr/>
    </dgm:pt>
    <dgm:pt modelId="{BE9F14B6-4D94-4201-AF63-1B2396E8F4E7}" type="pres">
      <dgm:prSet presAssocID="{42197B40-3F1A-434A-B867-4023BB8EBF22}" presName="bgShapesFlow" presStyleCnt="0"/>
      <dgm:spPr/>
    </dgm:pt>
  </dgm:ptLst>
  <dgm:cxnLst>
    <dgm:cxn modelId="{29C3968F-1910-4DFA-8E73-93FDCB85882C}" type="presOf" srcId="{42197B40-3F1A-434A-B867-4023BB8EBF22}" destId="{D6D85F27-B417-48ED-83E0-8CD7798F1203}" srcOrd="0" destOrd="0" presId="urn:microsoft.com/office/officeart/2005/8/layout/hierarchy6"/>
    <dgm:cxn modelId="{7CA137EA-6349-4E59-A0B5-926DB7672E9B}" srcId="{54B0F44E-18AB-47C9-9671-8C7C326D291C}" destId="{DFE91DC6-6289-421B-97E8-8BC6CAD0E977}" srcOrd="0" destOrd="0" parTransId="{BD62B137-DC25-4306-B68C-121C8F13FF52}" sibTransId="{A43147DD-7308-430D-969E-1A79FC44FA05}"/>
    <dgm:cxn modelId="{F7B35874-4B83-4B4E-9464-7F597882EC5A}" type="presOf" srcId="{54B0F44E-18AB-47C9-9671-8C7C326D291C}" destId="{1361ADB2-AAC7-43CD-A555-F00BF803F6B5}" srcOrd="0" destOrd="0" presId="urn:microsoft.com/office/officeart/2005/8/layout/hierarchy6"/>
    <dgm:cxn modelId="{B861F4E7-959A-4FD2-8405-000A93DA1DF1}" type="presOf" srcId="{BD62B137-DC25-4306-B68C-121C8F13FF52}" destId="{0F448C98-4C5D-4437-9A9A-BCCD5BD98D52}" srcOrd="0" destOrd="0" presId="urn:microsoft.com/office/officeart/2005/8/layout/hierarchy6"/>
    <dgm:cxn modelId="{1F72AD56-53B7-4082-901C-4AD5BA352FF2}" srcId="{42197B40-3F1A-434A-B867-4023BB8EBF22}" destId="{54B0F44E-18AB-47C9-9671-8C7C326D291C}" srcOrd="0" destOrd="0" parTransId="{64452D51-6145-44E4-BE17-3DE11A32AF73}" sibTransId="{78CD1CE3-3486-4FC4-95D7-46E5BCED97BB}"/>
    <dgm:cxn modelId="{A23F50C8-6B90-49BF-AFB7-6AC610CECD2B}" type="presOf" srcId="{DFE91DC6-6289-421B-97E8-8BC6CAD0E977}" destId="{8F0C61AE-250D-4664-9694-8B7680378241}" srcOrd="0" destOrd="0" presId="urn:microsoft.com/office/officeart/2005/8/layout/hierarchy6"/>
    <dgm:cxn modelId="{7FB4DC5B-D968-442E-BCE2-4EBA839105E2}" type="presParOf" srcId="{D6D85F27-B417-48ED-83E0-8CD7798F1203}" destId="{19A5E6E2-E7BB-420B-BE12-1387DA5F49EE}" srcOrd="0" destOrd="0" presId="urn:microsoft.com/office/officeart/2005/8/layout/hierarchy6"/>
    <dgm:cxn modelId="{C72C3F23-3B30-4C20-8FF8-4D7883FEAFB4}" type="presParOf" srcId="{19A5E6E2-E7BB-420B-BE12-1387DA5F49EE}" destId="{7A9ED9EC-EA5E-4983-BA33-C82108A66C5E}" srcOrd="0" destOrd="0" presId="urn:microsoft.com/office/officeart/2005/8/layout/hierarchy6"/>
    <dgm:cxn modelId="{0CA1AF6C-497B-4BD7-9B49-700CF7A5765B}" type="presParOf" srcId="{7A9ED9EC-EA5E-4983-BA33-C82108A66C5E}" destId="{5B306F83-5A3B-4D76-B1F3-17FF1497EF8F}" srcOrd="0" destOrd="0" presId="urn:microsoft.com/office/officeart/2005/8/layout/hierarchy6"/>
    <dgm:cxn modelId="{A379E356-F591-4537-8930-E6CA533AFB36}" type="presParOf" srcId="{5B306F83-5A3B-4D76-B1F3-17FF1497EF8F}" destId="{1361ADB2-AAC7-43CD-A555-F00BF803F6B5}" srcOrd="0" destOrd="0" presId="urn:microsoft.com/office/officeart/2005/8/layout/hierarchy6"/>
    <dgm:cxn modelId="{84460F84-C548-4605-8B3D-D3BB339AFFA8}" type="presParOf" srcId="{5B306F83-5A3B-4D76-B1F3-17FF1497EF8F}" destId="{59B5FD9B-D55A-41F8-955C-DBF209A428E2}" srcOrd="1" destOrd="0" presId="urn:microsoft.com/office/officeart/2005/8/layout/hierarchy6"/>
    <dgm:cxn modelId="{2E63A65E-1163-441D-9BD5-3568A30BF205}" type="presParOf" srcId="{59B5FD9B-D55A-41F8-955C-DBF209A428E2}" destId="{0F448C98-4C5D-4437-9A9A-BCCD5BD98D52}" srcOrd="0" destOrd="0" presId="urn:microsoft.com/office/officeart/2005/8/layout/hierarchy6"/>
    <dgm:cxn modelId="{DE0B860F-A27C-4B6A-B4E3-7D0244CE40AC}" type="presParOf" srcId="{59B5FD9B-D55A-41F8-955C-DBF209A428E2}" destId="{9223F2F8-508F-409F-A839-A94CBB5991BF}" srcOrd="1" destOrd="0" presId="urn:microsoft.com/office/officeart/2005/8/layout/hierarchy6"/>
    <dgm:cxn modelId="{B8D0926E-FA6A-4529-A29B-031A06278DCA}" type="presParOf" srcId="{9223F2F8-508F-409F-A839-A94CBB5991BF}" destId="{8F0C61AE-250D-4664-9694-8B7680378241}" srcOrd="0" destOrd="0" presId="urn:microsoft.com/office/officeart/2005/8/layout/hierarchy6"/>
    <dgm:cxn modelId="{1860FD70-74CF-4C4F-8BD8-B757A40DED4B}" type="presParOf" srcId="{9223F2F8-508F-409F-A839-A94CBB5991BF}" destId="{75AE1252-9E1B-459D-B2F8-E2C8BCFC26CB}" srcOrd="1" destOrd="0" presId="urn:microsoft.com/office/officeart/2005/8/layout/hierarchy6"/>
    <dgm:cxn modelId="{6D98514A-FF55-4F14-8CBB-817D15BD0F16}" type="presParOf" srcId="{D6D85F27-B417-48ED-83E0-8CD7798F1203}" destId="{BE9F14B6-4D94-4201-AF63-1B2396E8F4E7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xmlns="" relId="rId1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61ADB2-AAC7-43CD-A555-F00BF803F6B5}">
      <dsp:nvSpPr>
        <dsp:cNvPr id="0" name=""/>
        <dsp:cNvSpPr/>
      </dsp:nvSpPr>
      <dsp:spPr>
        <a:xfrm>
          <a:off x="1344034" y="2576"/>
          <a:ext cx="874240" cy="58282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Nikolai</a:t>
          </a:r>
          <a:endParaRPr lang="en-US" sz="1700" kern="1200" dirty="0"/>
        </a:p>
      </dsp:txBody>
      <dsp:txXfrm>
        <a:off x="1344034" y="2576"/>
        <a:ext cx="874240" cy="582826"/>
      </dsp:txXfrm>
    </dsp:sp>
    <dsp:sp modelId="{5844AB77-58D9-4542-B4F1-5DBBF198C3D3}">
      <dsp:nvSpPr>
        <dsp:cNvPr id="0" name=""/>
        <dsp:cNvSpPr/>
      </dsp:nvSpPr>
      <dsp:spPr>
        <a:xfrm>
          <a:off x="1212898" y="585403"/>
          <a:ext cx="568256" cy="233130"/>
        </a:xfrm>
        <a:custGeom>
          <a:avLst/>
          <a:gdLst/>
          <a:ahLst/>
          <a:cxnLst/>
          <a:rect l="0" t="0" r="0" b="0"/>
          <a:pathLst>
            <a:path>
              <a:moveTo>
                <a:pt x="568256" y="0"/>
              </a:moveTo>
              <a:lnTo>
                <a:pt x="568256" y="116565"/>
              </a:lnTo>
              <a:lnTo>
                <a:pt x="0" y="116565"/>
              </a:lnTo>
              <a:lnTo>
                <a:pt x="0" y="23313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FB94476-79AC-4B7B-A5C3-ECEBD0186328}">
      <dsp:nvSpPr>
        <dsp:cNvPr id="0" name=""/>
        <dsp:cNvSpPr/>
      </dsp:nvSpPr>
      <dsp:spPr>
        <a:xfrm>
          <a:off x="775778" y="818533"/>
          <a:ext cx="874240" cy="58282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Anton</a:t>
          </a:r>
          <a:endParaRPr lang="en-US" sz="1700" kern="1200" dirty="0"/>
        </a:p>
      </dsp:txBody>
      <dsp:txXfrm>
        <a:off x="775778" y="818533"/>
        <a:ext cx="874240" cy="582826"/>
      </dsp:txXfrm>
    </dsp:sp>
    <dsp:sp modelId="{13D4AE21-C8B6-487F-879D-DB10158C1443}">
      <dsp:nvSpPr>
        <dsp:cNvPr id="0" name=""/>
        <dsp:cNvSpPr/>
      </dsp:nvSpPr>
      <dsp:spPr>
        <a:xfrm>
          <a:off x="1167178" y="1401360"/>
          <a:ext cx="91440" cy="23313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313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0C798F3-5941-47CE-9789-4CB61CBE66AD}">
      <dsp:nvSpPr>
        <dsp:cNvPr id="0" name=""/>
        <dsp:cNvSpPr/>
      </dsp:nvSpPr>
      <dsp:spPr>
        <a:xfrm>
          <a:off x="775778" y="1634491"/>
          <a:ext cx="874240" cy="58282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err="1" smtClean="0"/>
            <a:t>Dragan</a:t>
          </a:r>
          <a:endParaRPr lang="en-US" sz="1700" kern="1200" dirty="0"/>
        </a:p>
      </dsp:txBody>
      <dsp:txXfrm>
        <a:off x="775778" y="1634491"/>
        <a:ext cx="874240" cy="582826"/>
      </dsp:txXfrm>
    </dsp:sp>
    <dsp:sp modelId="{BBCF643F-901D-4D3E-8A0E-A18CD716F536}">
      <dsp:nvSpPr>
        <dsp:cNvPr id="0" name=""/>
        <dsp:cNvSpPr/>
      </dsp:nvSpPr>
      <dsp:spPr>
        <a:xfrm>
          <a:off x="644642" y="2217317"/>
          <a:ext cx="568256" cy="233130"/>
        </a:xfrm>
        <a:custGeom>
          <a:avLst/>
          <a:gdLst/>
          <a:ahLst/>
          <a:cxnLst/>
          <a:rect l="0" t="0" r="0" b="0"/>
          <a:pathLst>
            <a:path>
              <a:moveTo>
                <a:pt x="568256" y="0"/>
              </a:moveTo>
              <a:lnTo>
                <a:pt x="568256" y="116565"/>
              </a:lnTo>
              <a:lnTo>
                <a:pt x="0" y="116565"/>
              </a:lnTo>
              <a:lnTo>
                <a:pt x="0" y="23313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B373C5E-956D-41CD-9CBF-9722859D1C04}">
      <dsp:nvSpPr>
        <dsp:cNvPr id="0" name=""/>
        <dsp:cNvSpPr/>
      </dsp:nvSpPr>
      <dsp:spPr>
        <a:xfrm>
          <a:off x="207522" y="2450448"/>
          <a:ext cx="874240" cy="58282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err="1" smtClean="0"/>
            <a:t>Petur</a:t>
          </a:r>
          <a:endParaRPr lang="en-US" sz="1700" kern="1200" dirty="0"/>
        </a:p>
      </dsp:txBody>
      <dsp:txXfrm>
        <a:off x="207522" y="2450448"/>
        <a:ext cx="874240" cy="582826"/>
      </dsp:txXfrm>
    </dsp:sp>
    <dsp:sp modelId="{CEF5C04C-212B-4985-B286-D348E0DD440C}">
      <dsp:nvSpPr>
        <dsp:cNvPr id="0" name=""/>
        <dsp:cNvSpPr/>
      </dsp:nvSpPr>
      <dsp:spPr>
        <a:xfrm>
          <a:off x="598922" y="3033275"/>
          <a:ext cx="91440" cy="23313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313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5BD5489-7BFC-453F-87E0-D252B7A7D391}">
      <dsp:nvSpPr>
        <dsp:cNvPr id="0" name=""/>
        <dsp:cNvSpPr/>
      </dsp:nvSpPr>
      <dsp:spPr>
        <a:xfrm>
          <a:off x="207522" y="3266405"/>
          <a:ext cx="874240" cy="58282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err="1" smtClean="0"/>
            <a:t>Dimitur</a:t>
          </a:r>
          <a:endParaRPr lang="en-US" sz="1700" kern="1200" dirty="0"/>
        </a:p>
      </dsp:txBody>
      <dsp:txXfrm>
        <a:off x="207522" y="3266405"/>
        <a:ext cx="874240" cy="582826"/>
      </dsp:txXfrm>
    </dsp:sp>
    <dsp:sp modelId="{ACC7125D-9389-4C54-9F23-DB4BC7A5CB1E}">
      <dsp:nvSpPr>
        <dsp:cNvPr id="0" name=""/>
        <dsp:cNvSpPr/>
      </dsp:nvSpPr>
      <dsp:spPr>
        <a:xfrm>
          <a:off x="1212898" y="2217317"/>
          <a:ext cx="568256" cy="23313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6565"/>
              </a:lnTo>
              <a:lnTo>
                <a:pt x="568256" y="116565"/>
              </a:lnTo>
              <a:lnTo>
                <a:pt x="568256" y="23313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D4372AD-897D-48CE-9724-01F4F8D8339A}">
      <dsp:nvSpPr>
        <dsp:cNvPr id="0" name=""/>
        <dsp:cNvSpPr/>
      </dsp:nvSpPr>
      <dsp:spPr>
        <a:xfrm>
          <a:off x="1344034" y="2450448"/>
          <a:ext cx="874240" cy="58282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err="1" smtClean="0"/>
            <a:t>Blagoi</a:t>
          </a:r>
          <a:endParaRPr lang="en-US" sz="1700" kern="1200" dirty="0"/>
        </a:p>
      </dsp:txBody>
      <dsp:txXfrm>
        <a:off x="1344034" y="2450448"/>
        <a:ext cx="874240" cy="582826"/>
      </dsp:txXfrm>
    </dsp:sp>
    <dsp:sp modelId="{1FC86922-DFB4-4E8F-9503-0D547563E4A0}">
      <dsp:nvSpPr>
        <dsp:cNvPr id="0" name=""/>
        <dsp:cNvSpPr/>
      </dsp:nvSpPr>
      <dsp:spPr>
        <a:xfrm>
          <a:off x="1735434" y="3033275"/>
          <a:ext cx="91440" cy="23313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313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B5A5021-06C5-4B90-9E0D-0CF75AAEA61F}">
      <dsp:nvSpPr>
        <dsp:cNvPr id="0" name=""/>
        <dsp:cNvSpPr/>
      </dsp:nvSpPr>
      <dsp:spPr>
        <a:xfrm>
          <a:off x="1344034" y="3266405"/>
          <a:ext cx="874240" cy="58282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Ivan</a:t>
          </a:r>
          <a:endParaRPr lang="en-US" sz="1700" kern="1200" dirty="0"/>
        </a:p>
      </dsp:txBody>
      <dsp:txXfrm>
        <a:off x="1344034" y="3266405"/>
        <a:ext cx="874240" cy="582826"/>
      </dsp:txXfrm>
    </dsp:sp>
    <dsp:sp modelId="{0F448C98-4C5D-4437-9A9A-BCCD5BD98D52}">
      <dsp:nvSpPr>
        <dsp:cNvPr id="0" name=""/>
        <dsp:cNvSpPr/>
      </dsp:nvSpPr>
      <dsp:spPr>
        <a:xfrm>
          <a:off x="1781154" y="585403"/>
          <a:ext cx="568256" cy="23313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6565"/>
              </a:lnTo>
              <a:lnTo>
                <a:pt x="568256" y="116565"/>
              </a:lnTo>
              <a:lnTo>
                <a:pt x="568256" y="23313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F0C61AE-250D-4664-9694-8B7680378241}">
      <dsp:nvSpPr>
        <dsp:cNvPr id="0" name=""/>
        <dsp:cNvSpPr/>
      </dsp:nvSpPr>
      <dsp:spPr>
        <a:xfrm>
          <a:off x="1912290" y="818533"/>
          <a:ext cx="874240" cy="58282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Simeon</a:t>
          </a:r>
          <a:endParaRPr lang="en-US" sz="1700" kern="1200" dirty="0"/>
        </a:p>
      </dsp:txBody>
      <dsp:txXfrm>
        <a:off x="1912290" y="818533"/>
        <a:ext cx="874240" cy="582826"/>
      </dsp:txXfrm>
    </dsp:sp>
  </dsp:spTree>
</dsp:drawing>
</file>

<file path=ppt/diagrams/drawing2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61ADB2-AAC7-43CD-A555-F00BF803F6B5}">
      <dsp:nvSpPr>
        <dsp:cNvPr id="0" name=""/>
        <dsp:cNvSpPr/>
      </dsp:nvSpPr>
      <dsp:spPr>
        <a:xfrm>
          <a:off x="1344034" y="2576"/>
          <a:ext cx="874240" cy="58282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Nikolai</a:t>
          </a:r>
          <a:endParaRPr lang="en-US" sz="1700" kern="1200" dirty="0"/>
        </a:p>
      </dsp:txBody>
      <dsp:txXfrm>
        <a:off x="1344034" y="2576"/>
        <a:ext cx="874240" cy="582826"/>
      </dsp:txXfrm>
    </dsp:sp>
    <dsp:sp modelId="{5844AB77-58D9-4542-B4F1-5DBBF198C3D3}">
      <dsp:nvSpPr>
        <dsp:cNvPr id="0" name=""/>
        <dsp:cNvSpPr/>
      </dsp:nvSpPr>
      <dsp:spPr>
        <a:xfrm>
          <a:off x="1212898" y="585403"/>
          <a:ext cx="568256" cy="233130"/>
        </a:xfrm>
        <a:custGeom>
          <a:avLst/>
          <a:gdLst/>
          <a:ahLst/>
          <a:cxnLst/>
          <a:rect l="0" t="0" r="0" b="0"/>
          <a:pathLst>
            <a:path>
              <a:moveTo>
                <a:pt x="568256" y="0"/>
              </a:moveTo>
              <a:lnTo>
                <a:pt x="568256" y="116565"/>
              </a:lnTo>
              <a:lnTo>
                <a:pt x="0" y="116565"/>
              </a:lnTo>
              <a:lnTo>
                <a:pt x="0" y="23313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FB94476-79AC-4B7B-A5C3-ECEBD0186328}">
      <dsp:nvSpPr>
        <dsp:cNvPr id="0" name=""/>
        <dsp:cNvSpPr/>
      </dsp:nvSpPr>
      <dsp:spPr>
        <a:xfrm>
          <a:off x="775778" y="818533"/>
          <a:ext cx="874240" cy="58282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Anton</a:t>
          </a:r>
          <a:endParaRPr lang="en-US" sz="1700" kern="1200" dirty="0"/>
        </a:p>
      </dsp:txBody>
      <dsp:txXfrm>
        <a:off x="775778" y="818533"/>
        <a:ext cx="874240" cy="582826"/>
      </dsp:txXfrm>
    </dsp:sp>
    <dsp:sp modelId="{13D4AE21-C8B6-487F-879D-DB10158C1443}">
      <dsp:nvSpPr>
        <dsp:cNvPr id="0" name=""/>
        <dsp:cNvSpPr/>
      </dsp:nvSpPr>
      <dsp:spPr>
        <a:xfrm>
          <a:off x="1167178" y="1401360"/>
          <a:ext cx="91440" cy="23313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313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0C798F3-5941-47CE-9789-4CB61CBE66AD}">
      <dsp:nvSpPr>
        <dsp:cNvPr id="0" name=""/>
        <dsp:cNvSpPr/>
      </dsp:nvSpPr>
      <dsp:spPr>
        <a:xfrm>
          <a:off x="775778" y="1634491"/>
          <a:ext cx="874240" cy="58282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err="1" smtClean="0"/>
            <a:t>Dragan</a:t>
          </a:r>
          <a:endParaRPr lang="en-US" sz="1700" kern="1200" dirty="0"/>
        </a:p>
      </dsp:txBody>
      <dsp:txXfrm>
        <a:off x="775778" y="1634491"/>
        <a:ext cx="874240" cy="582826"/>
      </dsp:txXfrm>
    </dsp:sp>
    <dsp:sp modelId="{BBCF643F-901D-4D3E-8A0E-A18CD716F536}">
      <dsp:nvSpPr>
        <dsp:cNvPr id="0" name=""/>
        <dsp:cNvSpPr/>
      </dsp:nvSpPr>
      <dsp:spPr>
        <a:xfrm>
          <a:off x="644642" y="2217317"/>
          <a:ext cx="568256" cy="233130"/>
        </a:xfrm>
        <a:custGeom>
          <a:avLst/>
          <a:gdLst/>
          <a:ahLst/>
          <a:cxnLst/>
          <a:rect l="0" t="0" r="0" b="0"/>
          <a:pathLst>
            <a:path>
              <a:moveTo>
                <a:pt x="568256" y="0"/>
              </a:moveTo>
              <a:lnTo>
                <a:pt x="568256" y="116565"/>
              </a:lnTo>
              <a:lnTo>
                <a:pt x="0" y="116565"/>
              </a:lnTo>
              <a:lnTo>
                <a:pt x="0" y="23313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B373C5E-956D-41CD-9CBF-9722859D1C04}">
      <dsp:nvSpPr>
        <dsp:cNvPr id="0" name=""/>
        <dsp:cNvSpPr/>
      </dsp:nvSpPr>
      <dsp:spPr>
        <a:xfrm>
          <a:off x="207522" y="2450448"/>
          <a:ext cx="874240" cy="58282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err="1" smtClean="0"/>
            <a:t>Petur</a:t>
          </a:r>
          <a:endParaRPr lang="en-US" sz="1700" kern="1200" dirty="0"/>
        </a:p>
      </dsp:txBody>
      <dsp:txXfrm>
        <a:off x="207522" y="2450448"/>
        <a:ext cx="874240" cy="582826"/>
      </dsp:txXfrm>
    </dsp:sp>
    <dsp:sp modelId="{CEF5C04C-212B-4985-B286-D348E0DD440C}">
      <dsp:nvSpPr>
        <dsp:cNvPr id="0" name=""/>
        <dsp:cNvSpPr/>
      </dsp:nvSpPr>
      <dsp:spPr>
        <a:xfrm>
          <a:off x="598922" y="3033275"/>
          <a:ext cx="91440" cy="23313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313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5BD5489-7BFC-453F-87E0-D252B7A7D391}">
      <dsp:nvSpPr>
        <dsp:cNvPr id="0" name=""/>
        <dsp:cNvSpPr/>
      </dsp:nvSpPr>
      <dsp:spPr>
        <a:xfrm>
          <a:off x="207522" y="3266405"/>
          <a:ext cx="874240" cy="58282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err="1" smtClean="0"/>
            <a:t>Dimitur</a:t>
          </a:r>
          <a:endParaRPr lang="en-US" sz="1700" kern="1200" dirty="0"/>
        </a:p>
      </dsp:txBody>
      <dsp:txXfrm>
        <a:off x="207522" y="3266405"/>
        <a:ext cx="874240" cy="582826"/>
      </dsp:txXfrm>
    </dsp:sp>
    <dsp:sp modelId="{ACC7125D-9389-4C54-9F23-DB4BC7A5CB1E}">
      <dsp:nvSpPr>
        <dsp:cNvPr id="0" name=""/>
        <dsp:cNvSpPr/>
      </dsp:nvSpPr>
      <dsp:spPr>
        <a:xfrm>
          <a:off x="1212898" y="2217317"/>
          <a:ext cx="568256" cy="23313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6565"/>
              </a:lnTo>
              <a:lnTo>
                <a:pt x="568256" y="116565"/>
              </a:lnTo>
              <a:lnTo>
                <a:pt x="568256" y="23313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D4372AD-897D-48CE-9724-01F4F8D8339A}">
      <dsp:nvSpPr>
        <dsp:cNvPr id="0" name=""/>
        <dsp:cNvSpPr/>
      </dsp:nvSpPr>
      <dsp:spPr>
        <a:xfrm>
          <a:off x="1344034" y="2450448"/>
          <a:ext cx="874240" cy="58282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err="1" smtClean="0"/>
            <a:t>Blagoi</a:t>
          </a:r>
          <a:endParaRPr lang="en-US" sz="1700" kern="1200" dirty="0"/>
        </a:p>
      </dsp:txBody>
      <dsp:txXfrm>
        <a:off x="1344034" y="2450448"/>
        <a:ext cx="874240" cy="582826"/>
      </dsp:txXfrm>
    </dsp:sp>
    <dsp:sp modelId="{1FC86922-DFB4-4E8F-9503-0D547563E4A0}">
      <dsp:nvSpPr>
        <dsp:cNvPr id="0" name=""/>
        <dsp:cNvSpPr/>
      </dsp:nvSpPr>
      <dsp:spPr>
        <a:xfrm>
          <a:off x="1735434" y="3033275"/>
          <a:ext cx="91440" cy="23313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313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B5A5021-06C5-4B90-9E0D-0CF75AAEA61F}">
      <dsp:nvSpPr>
        <dsp:cNvPr id="0" name=""/>
        <dsp:cNvSpPr/>
      </dsp:nvSpPr>
      <dsp:spPr>
        <a:xfrm>
          <a:off x="1344034" y="3266405"/>
          <a:ext cx="874240" cy="58282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Ivan</a:t>
          </a:r>
          <a:endParaRPr lang="en-US" sz="1700" kern="1200" dirty="0"/>
        </a:p>
      </dsp:txBody>
      <dsp:txXfrm>
        <a:off x="1344034" y="3266405"/>
        <a:ext cx="874240" cy="582826"/>
      </dsp:txXfrm>
    </dsp:sp>
    <dsp:sp modelId="{0F448C98-4C5D-4437-9A9A-BCCD5BD98D52}">
      <dsp:nvSpPr>
        <dsp:cNvPr id="0" name=""/>
        <dsp:cNvSpPr/>
      </dsp:nvSpPr>
      <dsp:spPr>
        <a:xfrm>
          <a:off x="1781154" y="585403"/>
          <a:ext cx="568256" cy="23313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6565"/>
              </a:lnTo>
              <a:lnTo>
                <a:pt x="568256" y="116565"/>
              </a:lnTo>
              <a:lnTo>
                <a:pt x="568256" y="23313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F0C61AE-250D-4664-9694-8B7680378241}">
      <dsp:nvSpPr>
        <dsp:cNvPr id="0" name=""/>
        <dsp:cNvSpPr/>
      </dsp:nvSpPr>
      <dsp:spPr>
        <a:xfrm>
          <a:off x="1912290" y="818533"/>
          <a:ext cx="874240" cy="58282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Simeon</a:t>
          </a:r>
          <a:endParaRPr lang="en-US" sz="1700" kern="1200" dirty="0"/>
        </a:p>
      </dsp:txBody>
      <dsp:txXfrm>
        <a:off x="1912290" y="818533"/>
        <a:ext cx="874240" cy="582826"/>
      </dsp:txXfrm>
    </dsp:sp>
  </dsp:spTree>
</dsp:drawing>
</file>

<file path=ppt/diagrams/drawing3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61ADB2-AAC7-43CD-A555-F00BF803F6B5}">
      <dsp:nvSpPr>
        <dsp:cNvPr id="0" name=""/>
        <dsp:cNvSpPr/>
      </dsp:nvSpPr>
      <dsp:spPr>
        <a:xfrm>
          <a:off x="631558" y="337"/>
          <a:ext cx="1730936" cy="11539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 smtClean="0"/>
            <a:t>Nikolai</a:t>
          </a:r>
          <a:endParaRPr lang="en-US" sz="3300" kern="1200" dirty="0"/>
        </a:p>
      </dsp:txBody>
      <dsp:txXfrm>
        <a:off x="631558" y="337"/>
        <a:ext cx="1730936" cy="1153957"/>
      </dsp:txXfrm>
    </dsp:sp>
    <dsp:sp modelId="{0F448C98-4C5D-4437-9A9A-BCCD5BD98D52}">
      <dsp:nvSpPr>
        <dsp:cNvPr id="0" name=""/>
        <dsp:cNvSpPr/>
      </dsp:nvSpPr>
      <dsp:spPr>
        <a:xfrm>
          <a:off x="1451306" y="1154295"/>
          <a:ext cx="91440" cy="46158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46158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F0C61AE-250D-4664-9694-8B7680378241}">
      <dsp:nvSpPr>
        <dsp:cNvPr id="0" name=""/>
        <dsp:cNvSpPr/>
      </dsp:nvSpPr>
      <dsp:spPr>
        <a:xfrm>
          <a:off x="631558" y="1615878"/>
          <a:ext cx="1730936" cy="11539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 smtClean="0"/>
            <a:t>Simeon</a:t>
          </a:r>
          <a:endParaRPr lang="en-US" sz="3300" kern="1200" dirty="0"/>
        </a:p>
      </dsp:txBody>
      <dsp:txXfrm>
        <a:off x="631558" y="1615878"/>
        <a:ext cx="1730936" cy="115395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A274AD-4A20-4FFB-B67C-03675EFE326F}" type="datetimeFigureOut">
              <a:rPr lang="en-US" smtClean="0"/>
              <a:pPr/>
              <a:t>2/5/2016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123393-F5DF-44A5-B544-69D2B9E30E4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8718964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0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188723" y="2701639"/>
            <a:ext cx="7631084" cy="1731039"/>
          </a:xfrm>
        </p:spPr>
        <p:txBody>
          <a:bodyPr anchor="b">
            <a:normAutofit/>
          </a:bodyPr>
          <a:lstStyle>
            <a:lvl1pPr marL="0" indent="0" algn="l">
              <a:defRPr sz="6500" baseline="0"/>
            </a:lvl1pPr>
          </a:lstStyle>
          <a:p>
            <a:r>
              <a:rPr lang="en-US" dirty="0" smtClean="0"/>
              <a:t>Click to add title</a:t>
            </a:r>
            <a:br>
              <a:rPr lang="en-US" dirty="0" smtClean="0"/>
            </a:br>
            <a:r>
              <a:rPr lang="en-US" dirty="0" smtClean="0"/>
              <a:t>65 </a:t>
            </a:r>
            <a:r>
              <a:rPr lang="en-US" dirty="0" err="1" smtClean="0"/>
              <a:t>pt</a:t>
            </a:r>
            <a:endParaRPr lang="uk-UA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188725" y="1963226"/>
            <a:ext cx="8969433" cy="454573"/>
          </a:xfrm>
        </p:spPr>
        <p:txBody>
          <a:bodyPr>
            <a:noAutofit/>
          </a:bodyPr>
          <a:lstStyle>
            <a:lvl1pPr marL="0" indent="0" algn="l">
              <a:buNone/>
              <a:defRPr sz="3000"/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30pt</a:t>
            </a:r>
            <a:endParaRPr lang="uk-UA" dirty="0"/>
          </a:p>
        </p:txBody>
      </p:sp>
      <p:pic>
        <p:nvPicPr>
          <p:cNvPr id="9" name="Рисунок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188725" y="5247834"/>
            <a:ext cx="3034145" cy="1130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4541019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 xmlns="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st slide contacts 0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68727" y="2132233"/>
            <a:ext cx="9883536" cy="1325563"/>
          </a:xfrm>
        </p:spPr>
        <p:txBody>
          <a:bodyPr>
            <a:normAutofit/>
          </a:bodyPr>
          <a:lstStyle>
            <a:lvl1pPr>
              <a:defRPr sz="3500"/>
            </a:lvl1pPr>
          </a:lstStyle>
          <a:p>
            <a:endParaRPr lang="uk-UA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1268731" y="5001133"/>
            <a:ext cx="9842447" cy="1596527"/>
          </a:xfrm>
          <a:prstGeom prst="rect">
            <a:avLst/>
          </a:prstGeom>
          <a:noFill/>
        </p:spPr>
        <p:txBody>
          <a:bodyPr wrap="square" numCol="4" spcCol="144000" rtlCol="0">
            <a:spAutoFit/>
          </a:bodyPr>
          <a:lstStyle/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USA HQ</a:t>
            </a:r>
            <a:b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Toll Free: 866-687-3588 </a:t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+1-512-516-8880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Ukraine HQ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+380-32-240-9090</a:t>
            </a:r>
          </a:p>
          <a:p>
            <a:pPr rtl="0">
              <a:spcAft>
                <a:spcPts val="1200"/>
              </a:spcAft>
            </a:pPr>
            <a:endParaRPr lang="en-US" sz="10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Bulgaria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+359-2-902-3760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Germany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+49-69-2602-5857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Netherlands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+31-20-262-33-23 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Poland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+48-71-382-2800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UK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+44-207-544-8414 </a:t>
            </a:r>
          </a:p>
          <a:p>
            <a:pPr rtl="0">
              <a:spcAft>
                <a:spcPts val="1200"/>
              </a:spcAft>
            </a:pPr>
            <a:endParaRPr lang="en-US" sz="1000" b="1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endParaRPr lang="en-US" sz="1000" b="1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EMAIL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info@softserveinc.com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WEBSITE: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www.softserveinc.com</a:t>
            </a:r>
            <a:endParaRPr lang="uk-UA" sz="1000" baseline="0" dirty="0"/>
          </a:p>
        </p:txBody>
      </p:sp>
    </p:spTree>
    <p:extLst>
      <p:ext uri="{BB962C8B-B14F-4D97-AF65-F5344CB8AC3E}">
        <p14:creationId xmlns:p14="http://schemas.microsoft.com/office/powerpoint/2010/main" xmlns="" val="26685392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st slide contacts 0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 userDrawn="1"/>
        </p:nvSpPr>
        <p:spPr>
          <a:xfrm>
            <a:off x="263531" y="4834657"/>
            <a:ext cx="11664951" cy="176300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180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1268731" y="5001133"/>
            <a:ext cx="9842447" cy="1596527"/>
          </a:xfrm>
          <a:prstGeom prst="rect">
            <a:avLst/>
          </a:prstGeom>
          <a:noFill/>
        </p:spPr>
        <p:txBody>
          <a:bodyPr wrap="square" numCol="4" spcCol="144000" rtlCol="0">
            <a:spAutoFit/>
          </a:bodyPr>
          <a:lstStyle/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USA HQ</a:t>
            </a:r>
            <a:b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Toll Free: 866-687-3588 </a:t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+1-512-516-8880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Ukraine HQ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+380-32-240-9090</a:t>
            </a:r>
          </a:p>
          <a:p>
            <a:pPr rtl="0">
              <a:spcAft>
                <a:spcPts val="1200"/>
              </a:spcAft>
            </a:pPr>
            <a:endParaRPr lang="en-US" sz="1000" b="0" i="0" u="none" strike="noStrike" kern="1200" baseline="0" dirty="0" smtClean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Bulgaria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+359-2-902-3760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Germany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+49-69-2602-5857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Netherlands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+31-20-262-33-23 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Poland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+48-71-382-2800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UK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+44-207-544-8414 </a:t>
            </a:r>
          </a:p>
          <a:p>
            <a:pPr rtl="0">
              <a:spcAft>
                <a:spcPts val="1200"/>
              </a:spcAft>
            </a:pPr>
            <a:endParaRPr lang="en-US" sz="1000" b="1" i="0" u="none" strike="noStrike" kern="1200" baseline="0" dirty="0" smtClean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endParaRPr lang="en-US" sz="1000" b="1" i="0" u="none" strike="noStrike" kern="1200" baseline="0" dirty="0" smtClean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EMAIL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info@softserveinc.com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WEBSITE: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www.softserveinc.com</a:t>
            </a:r>
            <a:endParaRPr lang="uk-UA" sz="1000" baseline="0" dirty="0">
              <a:solidFill>
                <a:schemeClr val="bg1"/>
              </a:solidFill>
            </a:endParaRPr>
          </a:p>
        </p:txBody>
      </p:sp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1268727" y="2132233"/>
            <a:ext cx="9883536" cy="1325563"/>
          </a:xfrm>
        </p:spPr>
        <p:txBody>
          <a:bodyPr>
            <a:normAutofit/>
          </a:bodyPr>
          <a:lstStyle>
            <a:lvl1pPr>
              <a:defRPr sz="3500"/>
            </a:lvl1pPr>
          </a:lstStyle>
          <a:p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xmlns="" val="1055340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4" y="343778"/>
            <a:ext cx="11521152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0" hasCustomPrompt="1"/>
          </p:nvPr>
        </p:nvSpPr>
        <p:spPr>
          <a:xfrm>
            <a:off x="407324" y="1233488"/>
            <a:ext cx="11521153" cy="4391025"/>
          </a:xfrm>
        </p:spPr>
        <p:txBody>
          <a:bodyPr/>
          <a:lstStyle>
            <a:lvl1pPr marL="228584" indent="-228584">
              <a:buClr>
                <a:schemeClr val="accent4"/>
              </a:buClr>
              <a:buFont typeface="Tahoma" panose="020B0604030504040204" pitchFamily="34" charset="0"/>
              <a:buChar char="•"/>
              <a:defRPr sz="2200"/>
            </a:lvl1pPr>
            <a:lvl2pPr marL="685750" indent="-228584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914" indent="-228584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80" indent="-228584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 baseline="0"/>
            </a:lvl4pPr>
            <a:lvl5pPr>
              <a:defRPr sz="2200"/>
            </a:lvl5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xmlns="" val="32410520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 8"/>
          <p:cNvSpPr>
            <a:spLocks noGrp="1"/>
          </p:cNvSpPr>
          <p:nvPr>
            <p:ph type="body" sz="quarter" idx="10" hasCustomPrompt="1"/>
          </p:nvPr>
        </p:nvSpPr>
        <p:spPr>
          <a:xfrm>
            <a:off x="415636" y="1233488"/>
            <a:ext cx="11514429" cy="3425825"/>
          </a:xfrm>
        </p:spPr>
        <p:txBody>
          <a:bodyPr/>
          <a:lstStyle>
            <a:lvl1pPr marL="0" indent="0">
              <a:buClr>
                <a:schemeClr val="accent4"/>
              </a:buClr>
              <a:buFontTx/>
              <a:buNone/>
              <a:defRPr sz="2200"/>
            </a:lvl1pPr>
            <a:lvl2pPr marL="685750" indent="-228584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914" indent="-228584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80" indent="-228584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/>
            </a:lvl4pPr>
            <a:lvl5pPr>
              <a:defRPr sz="2200"/>
            </a:lvl5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4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343778"/>
            <a:ext cx="11512840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xmlns="" val="33226648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аблица 2"/>
          <p:cNvSpPr>
            <a:spLocks noGrp="1"/>
          </p:cNvSpPr>
          <p:nvPr>
            <p:ph type="tbl" sz="quarter" idx="10"/>
          </p:nvPr>
        </p:nvSpPr>
        <p:spPr>
          <a:xfrm>
            <a:off x="415636" y="1233488"/>
            <a:ext cx="11514427" cy="4391025"/>
          </a:xfrm>
        </p:spPr>
        <p:txBody>
          <a:bodyPr/>
          <a:lstStyle/>
          <a:p>
            <a:endParaRPr lang="uk-UA" dirty="0"/>
          </a:p>
        </p:txBody>
      </p:sp>
      <p:sp>
        <p:nvSpPr>
          <p:cNvPr id="4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343778"/>
            <a:ext cx="11512840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xmlns="" val="29990866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407324" y="1464898"/>
            <a:ext cx="4760669" cy="4159615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167" indent="0">
              <a:buNone/>
              <a:defRPr sz="1400"/>
            </a:lvl2pPr>
            <a:lvl3pPr marL="914332" indent="0">
              <a:buNone/>
              <a:defRPr sz="1200"/>
            </a:lvl3pPr>
            <a:lvl4pPr marL="1371498" indent="0">
              <a:buNone/>
              <a:defRPr sz="1000"/>
            </a:lvl4pPr>
            <a:lvl5pPr marL="1828664" indent="0">
              <a:buNone/>
              <a:defRPr sz="1000"/>
            </a:lvl5pPr>
            <a:lvl6pPr marL="2285830" indent="0">
              <a:buNone/>
              <a:defRPr sz="1000"/>
            </a:lvl6pPr>
            <a:lvl7pPr marL="2742994" indent="0">
              <a:buNone/>
              <a:defRPr sz="1000"/>
            </a:lvl7pPr>
            <a:lvl8pPr marL="3200160" indent="0">
              <a:buNone/>
              <a:defRPr sz="1000"/>
            </a:lvl8pPr>
            <a:lvl9pPr marL="3657327" indent="0">
              <a:buNone/>
              <a:defRPr sz="1000"/>
            </a:lvl9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9" name="Рисунок 8"/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5999" cy="6858000"/>
          </a:xfrm>
        </p:spPr>
        <p:txBody>
          <a:bodyPr/>
          <a:lstStyle/>
          <a:p>
            <a:endParaRPr lang="uk-UA"/>
          </a:p>
        </p:txBody>
      </p:sp>
      <p:sp>
        <p:nvSpPr>
          <p:cNvPr id="5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4" y="343778"/>
            <a:ext cx="4760669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xmlns="" val="15045270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diagra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415635" y="1233488"/>
            <a:ext cx="4686813" cy="4391025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167" indent="0">
              <a:buNone/>
              <a:defRPr sz="1400"/>
            </a:lvl2pPr>
            <a:lvl3pPr marL="914332" indent="0">
              <a:buNone/>
              <a:defRPr sz="1200"/>
            </a:lvl3pPr>
            <a:lvl4pPr marL="1371498" indent="0">
              <a:buNone/>
              <a:defRPr sz="1000"/>
            </a:lvl4pPr>
            <a:lvl5pPr marL="1828664" indent="0">
              <a:buNone/>
              <a:defRPr sz="1000"/>
            </a:lvl5pPr>
            <a:lvl6pPr marL="2285830" indent="0">
              <a:buNone/>
              <a:defRPr sz="1000"/>
            </a:lvl6pPr>
            <a:lvl7pPr marL="2742994" indent="0">
              <a:buNone/>
              <a:defRPr sz="1000"/>
            </a:lvl7pPr>
            <a:lvl8pPr marL="3200160" indent="0">
              <a:buNone/>
              <a:defRPr sz="1000"/>
            </a:lvl8pPr>
            <a:lvl9pPr marL="3657327" indent="0">
              <a:buNone/>
              <a:defRPr sz="1000"/>
            </a:lvl9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7" name="Диаграмма 6"/>
          <p:cNvSpPr>
            <a:spLocks noGrp="1"/>
          </p:cNvSpPr>
          <p:nvPr>
            <p:ph type="chart" sz="quarter" idx="10"/>
          </p:nvPr>
        </p:nvSpPr>
        <p:spPr>
          <a:xfrm>
            <a:off x="6240463" y="260350"/>
            <a:ext cx="5688019" cy="5364163"/>
          </a:xfrm>
        </p:spPr>
        <p:txBody>
          <a:bodyPr/>
          <a:lstStyle/>
          <a:p>
            <a:endParaRPr lang="uk-UA"/>
          </a:p>
        </p:txBody>
      </p:sp>
      <p:sp>
        <p:nvSpPr>
          <p:cNvPr id="5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335614"/>
            <a:ext cx="4686814" cy="525970"/>
          </a:xfrm>
        </p:spPr>
        <p:txBody>
          <a:bodyPr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xmlns="" val="25492574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Рисунок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uk-UA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46118" y="5848096"/>
            <a:ext cx="10515600" cy="52597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5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xmlns="" val="11360010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Рисунок 11"/>
          <p:cNvSpPr>
            <a:spLocks noGrp="1"/>
          </p:cNvSpPr>
          <p:nvPr>
            <p:ph type="pic" sz="quarter" idx="10"/>
          </p:nvPr>
        </p:nvSpPr>
        <p:spPr>
          <a:xfrm>
            <a:off x="263530" y="1233488"/>
            <a:ext cx="11664391" cy="5364162"/>
          </a:xfrm>
        </p:spPr>
        <p:txBody>
          <a:bodyPr/>
          <a:lstStyle/>
          <a:p>
            <a:endParaRPr lang="uk-UA" dirty="0"/>
          </a:p>
        </p:txBody>
      </p:sp>
      <p:sp>
        <p:nvSpPr>
          <p:cNvPr id="8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188725" y="4741589"/>
            <a:ext cx="8969433" cy="454573"/>
          </a:xfrm>
        </p:spPr>
        <p:txBody>
          <a:bodyPr>
            <a:noAutofit/>
          </a:bodyPr>
          <a:lstStyle>
            <a:lvl1pPr marL="0" marR="0" indent="0" algn="l" defTabSz="914332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000">
                <a:solidFill>
                  <a:schemeClr val="bg1"/>
                </a:solidFill>
              </a:defRPr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30pt</a:t>
            </a:r>
            <a:endParaRPr lang="uk-UA" dirty="0"/>
          </a:p>
        </p:txBody>
      </p:sp>
      <p:sp>
        <p:nvSpPr>
          <p:cNvPr id="6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188723" y="5434552"/>
            <a:ext cx="10741340" cy="924707"/>
          </a:xfrm>
        </p:spPr>
        <p:txBody>
          <a:bodyPr anchor="b">
            <a:normAutofit/>
          </a:bodyPr>
          <a:lstStyle>
            <a:lvl1pPr marL="0" indent="0" algn="l">
              <a:defRPr sz="65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title 65pt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xmlns="" val="40943391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63525" y="1233488"/>
            <a:ext cx="11686056" cy="5364162"/>
          </a:xfrm>
          <a:prstGeom prst="rect">
            <a:avLst/>
          </a:prstGeom>
        </p:spPr>
      </p:pic>
      <p:sp>
        <p:nvSpPr>
          <p:cNvPr id="8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188726" y="1972753"/>
            <a:ext cx="8969433" cy="454573"/>
          </a:xfrm>
        </p:spPr>
        <p:txBody>
          <a:bodyPr>
            <a:noAutofit/>
          </a:bodyPr>
          <a:lstStyle>
            <a:lvl1pPr marL="0" indent="0" algn="l">
              <a:buNone/>
              <a:defRPr sz="3000">
                <a:solidFill>
                  <a:schemeClr val="bg1"/>
                </a:solidFill>
              </a:defRPr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30pt</a:t>
            </a:r>
            <a:endParaRPr lang="uk-UA" dirty="0"/>
          </a:p>
        </p:txBody>
      </p:sp>
      <p:sp>
        <p:nvSpPr>
          <p:cNvPr id="6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188723" y="2701639"/>
            <a:ext cx="7631084" cy="1731039"/>
          </a:xfrm>
        </p:spPr>
        <p:txBody>
          <a:bodyPr anchor="b">
            <a:normAutofit/>
          </a:bodyPr>
          <a:lstStyle>
            <a:lvl1pPr marL="0" indent="0" algn="l">
              <a:defRPr sz="65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title</a:t>
            </a:r>
            <a:br>
              <a:rPr lang="en-US" dirty="0" smtClean="0"/>
            </a:br>
            <a:r>
              <a:rPr lang="en-US" dirty="0" smtClean="0"/>
              <a:t>65 </a:t>
            </a:r>
            <a:r>
              <a:rPr lang="en-US" dirty="0" err="1" smtClean="0"/>
              <a:t>pt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xmlns="" val="31617196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Рисунок 7"/>
          <p:cNvSpPr>
            <a:spLocks noGrp="1"/>
          </p:cNvSpPr>
          <p:nvPr>
            <p:ph type="pic" sz="quarter" idx="10"/>
          </p:nvPr>
        </p:nvSpPr>
        <p:spPr>
          <a:xfrm>
            <a:off x="263531" y="1233498"/>
            <a:ext cx="11664951" cy="4364007"/>
          </a:xfrm>
        </p:spPr>
        <p:txBody>
          <a:bodyPr/>
          <a:lstStyle/>
          <a:p>
            <a:endParaRPr lang="uk-UA"/>
          </a:p>
        </p:txBody>
      </p:sp>
      <p:sp>
        <p:nvSpPr>
          <p:cNvPr id="9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263532" y="5851565"/>
            <a:ext cx="8969433" cy="454573"/>
          </a:xfrm>
        </p:spPr>
        <p:txBody>
          <a:bodyPr>
            <a:noAutofit/>
          </a:bodyPr>
          <a:lstStyle>
            <a:lvl1pPr marL="0" indent="0" algn="l">
              <a:buNone/>
              <a:defRPr sz="3500"/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35pt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xmlns="" val="26872362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4" y="1233488"/>
            <a:ext cx="11360639" cy="525970"/>
          </a:xfrm>
        </p:spPr>
        <p:txBody>
          <a:bodyPr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0" hasCustomPrompt="1"/>
          </p:nvPr>
        </p:nvSpPr>
        <p:spPr>
          <a:xfrm>
            <a:off x="407325" y="2033697"/>
            <a:ext cx="11521152" cy="4563953"/>
          </a:xfrm>
        </p:spPr>
        <p:txBody>
          <a:bodyPr/>
          <a:lstStyle>
            <a:lvl1pPr marL="228584" indent="-228584">
              <a:buClr>
                <a:schemeClr val="accent4"/>
              </a:buClr>
              <a:buFont typeface="Tahoma" panose="020B0604030504040204" pitchFamily="34" charset="0"/>
              <a:buChar char="•"/>
              <a:defRPr sz="2200"/>
            </a:lvl1pPr>
            <a:lvl2pPr marL="685750" indent="-228584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914" indent="-228584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80" indent="-228584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/>
            </a:lvl4pPr>
            <a:lvl5pPr>
              <a:defRPr sz="2200"/>
            </a:lvl5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xmlns="" val="7606824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1233488"/>
            <a:ext cx="11352327" cy="525970"/>
          </a:xfrm>
        </p:spPr>
        <p:txBody>
          <a:bodyPr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0" hasCustomPrompt="1"/>
          </p:nvPr>
        </p:nvSpPr>
        <p:spPr>
          <a:xfrm>
            <a:off x="415636" y="2033697"/>
            <a:ext cx="11514427" cy="4563953"/>
          </a:xfrm>
        </p:spPr>
        <p:txBody>
          <a:bodyPr/>
          <a:lstStyle>
            <a:lvl1pPr marL="0" indent="0">
              <a:buClr>
                <a:schemeClr val="accent4"/>
              </a:buClr>
              <a:buFontTx/>
              <a:buNone/>
              <a:defRPr sz="2200"/>
            </a:lvl1pPr>
            <a:lvl2pPr marL="685750" indent="-228584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914" indent="-228584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80" indent="-228584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/>
            </a:lvl4pPr>
            <a:lvl5pPr>
              <a:defRPr sz="2200"/>
            </a:lvl5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xmlns="" val="12874692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1233488"/>
            <a:ext cx="11342599" cy="525970"/>
          </a:xfrm>
        </p:spPr>
        <p:txBody>
          <a:bodyPr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3" name="Таблица 2"/>
          <p:cNvSpPr>
            <a:spLocks noGrp="1"/>
          </p:cNvSpPr>
          <p:nvPr>
            <p:ph type="tbl" sz="quarter" idx="10"/>
          </p:nvPr>
        </p:nvSpPr>
        <p:spPr>
          <a:xfrm>
            <a:off x="415636" y="2052638"/>
            <a:ext cx="11514427" cy="4545012"/>
          </a:xfrm>
        </p:spPr>
        <p:txBody>
          <a:bodyPr/>
          <a:lstStyle/>
          <a:p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xmlns="" val="39740432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5" y="1220067"/>
            <a:ext cx="5635146" cy="637162"/>
          </a:xfrm>
        </p:spPr>
        <p:txBody>
          <a:bodyPr anchor="b"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407325" y="2221356"/>
            <a:ext cx="5544213" cy="4376293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167" indent="0">
              <a:buNone/>
              <a:defRPr sz="1400"/>
            </a:lvl2pPr>
            <a:lvl3pPr marL="914332" indent="0">
              <a:buNone/>
              <a:defRPr sz="1200"/>
            </a:lvl3pPr>
            <a:lvl4pPr marL="1371498" indent="0">
              <a:buNone/>
              <a:defRPr sz="1000"/>
            </a:lvl4pPr>
            <a:lvl5pPr marL="1828664" indent="0">
              <a:buNone/>
              <a:defRPr sz="1000"/>
            </a:lvl5pPr>
            <a:lvl6pPr marL="2285830" indent="0">
              <a:buNone/>
              <a:defRPr sz="1000"/>
            </a:lvl6pPr>
            <a:lvl7pPr marL="2742994" indent="0">
              <a:buNone/>
              <a:defRPr sz="1000"/>
            </a:lvl7pPr>
            <a:lvl8pPr marL="3200160" indent="0">
              <a:buNone/>
              <a:defRPr sz="1000"/>
            </a:lvl8pPr>
            <a:lvl9pPr marL="3657327" indent="0">
              <a:buNone/>
              <a:defRPr sz="1000"/>
            </a:lvl9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9" name="Рисунок 8"/>
          <p:cNvSpPr>
            <a:spLocks noGrp="1"/>
          </p:cNvSpPr>
          <p:nvPr>
            <p:ph type="pic" sz="quarter" idx="10"/>
          </p:nvPr>
        </p:nvSpPr>
        <p:spPr>
          <a:xfrm>
            <a:off x="6240463" y="1233488"/>
            <a:ext cx="5688013" cy="5364162"/>
          </a:xfr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xmlns="" val="27020402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diagra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4" y="1233488"/>
            <a:ext cx="5544216" cy="637162"/>
          </a:xfrm>
        </p:spPr>
        <p:txBody>
          <a:bodyPr anchor="b"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407324" y="2206590"/>
            <a:ext cx="5544215" cy="4384606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167" indent="0">
              <a:buNone/>
              <a:defRPr sz="1400"/>
            </a:lvl2pPr>
            <a:lvl3pPr marL="914332" indent="0">
              <a:buNone/>
              <a:defRPr sz="1200"/>
            </a:lvl3pPr>
            <a:lvl4pPr marL="1371498" indent="0">
              <a:buNone/>
              <a:defRPr sz="1000"/>
            </a:lvl4pPr>
            <a:lvl5pPr marL="1828664" indent="0">
              <a:buNone/>
              <a:defRPr sz="1000"/>
            </a:lvl5pPr>
            <a:lvl6pPr marL="2285830" indent="0">
              <a:buNone/>
              <a:defRPr sz="1000"/>
            </a:lvl6pPr>
            <a:lvl7pPr marL="2742994" indent="0">
              <a:buNone/>
              <a:defRPr sz="1000"/>
            </a:lvl7pPr>
            <a:lvl8pPr marL="3200160" indent="0">
              <a:buNone/>
              <a:defRPr sz="1000"/>
            </a:lvl8pPr>
            <a:lvl9pPr marL="3657327" indent="0">
              <a:buNone/>
              <a:defRPr sz="1000"/>
            </a:lvl9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7" name="Диаграмма 6"/>
          <p:cNvSpPr>
            <a:spLocks noGrp="1"/>
          </p:cNvSpPr>
          <p:nvPr>
            <p:ph type="chart" sz="quarter" idx="10"/>
          </p:nvPr>
        </p:nvSpPr>
        <p:spPr>
          <a:xfrm>
            <a:off x="6240463" y="1233488"/>
            <a:ext cx="5688019" cy="5364162"/>
          </a:xfr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xmlns="" val="9916518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15636" y="1233488"/>
            <a:ext cx="11331632" cy="9177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15636" y="2263103"/>
            <a:ext cx="1133163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  <a:p>
            <a:pPr lvl="4"/>
            <a:r>
              <a:rPr lang="en-US" dirty="0" smtClean="0"/>
              <a:t>Fifth level</a:t>
            </a:r>
            <a:endParaRPr lang="uk-UA" dirty="0"/>
          </a:p>
        </p:txBody>
      </p:sp>
      <p:pic>
        <p:nvPicPr>
          <p:cNvPr id="11" name="Рисунок 10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66827" y="260350"/>
            <a:ext cx="11661648" cy="694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37916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2" r:id="rId3"/>
    <p:sldLayoutId id="2147483651" r:id="rId4"/>
    <p:sldLayoutId id="2147483654" r:id="rId5"/>
    <p:sldLayoutId id="2147483675" r:id="rId6"/>
    <p:sldLayoutId id="2147483655" r:id="rId7"/>
    <p:sldLayoutId id="2147483656" r:id="rId8"/>
    <p:sldLayoutId id="2147483674" r:id="rId9"/>
    <p:sldLayoutId id="2147483658" r:id="rId10"/>
    <p:sldLayoutId id="2147483673" r:id="rId11"/>
  </p:sldLayoutIdLst>
  <p:timing>
    <p:tnLst>
      <p:par>
        <p:cTn id="1" dur="indefinite" restart="never" nodeType="tmRoot"/>
      </p:par>
    </p:tnLst>
  </p:timing>
  <p:txStyles>
    <p:titleStyle>
      <a:lvl1pPr marL="0" indent="0" algn="l" defTabSz="914332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4" indent="-228584" algn="l" defTabSz="914332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5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47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2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1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pos="166">
          <p15:clr>
            <a:srgbClr val="F26B43"/>
          </p15:clr>
        </p15:guide>
        <p15:guide id="2" pos="7515">
          <p15:clr>
            <a:srgbClr val="F26B43"/>
          </p15:clr>
        </p15:guide>
        <p15:guide id="3" orient="horz" pos="4156">
          <p15:clr>
            <a:srgbClr val="F26B43"/>
          </p15:clr>
        </p15:guide>
        <p15:guide id="4" orient="horz" pos="164">
          <p15:clr>
            <a:srgbClr val="F26B43"/>
          </p15:clr>
        </p15:guide>
        <p15:guide id="5" pos="847">
          <p15:clr>
            <a:srgbClr val="F26B43"/>
          </p15:clr>
        </p15:guide>
        <p15:guide id="6" orient="horz" pos="777">
          <p15:clr>
            <a:srgbClr val="F26B43"/>
          </p15:clr>
        </p15:guide>
        <p15:guide id="7" orient="horz" pos="595">
          <p15:clr>
            <a:srgbClr val="F26B43"/>
          </p15:clr>
        </p15:guide>
        <p15:guide id="8" pos="3749">
          <p15:clr>
            <a:srgbClr val="F26B43"/>
          </p15:clr>
        </p15:guide>
        <p15:guide id="9" pos="393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07325" y="131308"/>
            <a:ext cx="11339944" cy="9177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07325" y="1160923"/>
            <a:ext cx="11339944" cy="33614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  <a:p>
            <a:pPr lvl="4"/>
            <a:r>
              <a:rPr lang="en-US" dirty="0" smtClean="0"/>
              <a:t>Fifth</a:t>
            </a:r>
            <a:r>
              <a:rPr lang="ru-RU" dirty="0" smtClean="0"/>
              <a:t> </a:t>
            </a:r>
            <a:r>
              <a:rPr lang="en-US" dirty="0" smtClean="0"/>
              <a:t>level</a:t>
            </a:r>
            <a:endParaRPr lang="uk-UA" dirty="0"/>
          </a:p>
        </p:txBody>
      </p:sp>
      <p:pic>
        <p:nvPicPr>
          <p:cNvPr id="4" name="Рисунок 3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65113" y="5924555"/>
            <a:ext cx="3264415" cy="694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7134168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</p:sldLayoutIdLst>
  <p:timing>
    <p:tnLst>
      <p:par>
        <p:cTn id="1" dur="indefinite" restart="never" nodeType="tmRoot"/>
      </p:par>
    </p:tnLst>
  </p:timing>
  <p:txStyles>
    <p:titleStyle>
      <a:lvl1pPr marL="0" indent="0" algn="l" defTabSz="914332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4" indent="-228584" algn="l" defTabSz="914332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5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47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2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1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pos="167">
          <p15:clr>
            <a:srgbClr val="F26B43"/>
          </p15:clr>
        </p15:guide>
        <p15:guide id="2" pos="7515">
          <p15:clr>
            <a:srgbClr val="F26B43"/>
          </p15:clr>
        </p15:guide>
        <p15:guide id="3" orient="horz" pos="4156">
          <p15:clr>
            <a:srgbClr val="F26B43"/>
          </p15:clr>
        </p15:guide>
        <p15:guide id="4" orient="horz" pos="164">
          <p15:clr>
            <a:srgbClr val="F26B43"/>
          </p15:clr>
        </p15:guide>
        <p15:guide id="5" pos="847">
          <p15:clr>
            <a:srgbClr val="F26B43"/>
          </p15:clr>
        </p15:guide>
        <p15:guide id="6" orient="horz" pos="777">
          <p15:clr>
            <a:srgbClr val="F26B43"/>
          </p15:clr>
        </p15:guide>
        <p15:guide id="7" orient="horz" pos="595">
          <p15:clr>
            <a:srgbClr val="F26B43"/>
          </p15:clr>
        </p15:guide>
        <p15:guide id="0" orient="horz" pos="3725" userDrawn="1">
          <p15:clr>
            <a:srgbClr val="F26B43"/>
          </p15:clr>
        </p15:guide>
        <p15:guide id="8" orient="horz" pos="3543" userDrawn="1">
          <p15:clr>
            <a:srgbClr val="F26B43"/>
          </p15:clr>
        </p15:guide>
        <p15:guide id="9" pos="3749" userDrawn="1">
          <p15:clr>
            <a:srgbClr val="F26B43"/>
          </p15:clr>
        </p15:guide>
        <p15:guide id="10" pos="3931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 userDrawn="1"/>
        </p:nvSpPr>
        <p:spPr>
          <a:xfrm>
            <a:off x="265113" y="5624513"/>
            <a:ext cx="11664950" cy="990455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415637" y="365125"/>
            <a:ext cx="109381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xmlns="" val="24337720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</p:sldLayoutIdLst>
  <p:timing>
    <p:tnLst>
      <p:par>
        <p:cTn id="1" dur="indefinite" restart="never" nodeType="tmRoot"/>
      </p:par>
    </p:tnLst>
  </p:timing>
  <p:txStyles>
    <p:titleStyle>
      <a:lvl1pPr algn="l" defTabSz="914332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4" indent="-228584" algn="l" defTabSz="914332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5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47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2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1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pos="167">
          <p15:clr>
            <a:srgbClr val="F26B43"/>
          </p15:clr>
        </p15:guide>
        <p15:guide id="2" pos="7515">
          <p15:clr>
            <a:srgbClr val="F26B43"/>
          </p15:clr>
        </p15:guide>
        <p15:guide id="3" orient="horz" pos="4156">
          <p15:clr>
            <a:srgbClr val="F26B43"/>
          </p15:clr>
        </p15:guide>
        <p15:guide id="4" orient="horz" pos="164">
          <p15:clr>
            <a:srgbClr val="F26B43"/>
          </p15:clr>
        </p15:guide>
        <p15:guide id="5" pos="847">
          <p15:clr>
            <a:srgbClr val="F26B43"/>
          </p15:clr>
        </p15:guide>
        <p15:guide id="6" orient="horz" pos="777">
          <p15:clr>
            <a:srgbClr val="F26B43"/>
          </p15:clr>
        </p15:guide>
        <p15:guide id="7" orient="horz" pos="595">
          <p15:clr>
            <a:srgbClr val="F26B43"/>
          </p15:clr>
        </p15:guide>
        <p15:guide id="8" orient="horz" pos="3748" userDrawn="1">
          <p15:clr>
            <a:srgbClr val="F26B43"/>
          </p15:clr>
        </p15:guide>
        <p15:guide id="9" orient="horz" pos="35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13" Type="http://schemas.openxmlformats.org/officeDocument/2006/relationships/diagramLayout" Target="../diagrams/layout3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12" Type="http://schemas.openxmlformats.org/officeDocument/2006/relationships/diagramData" Target="../diagrams/data3.xml"/><Relationship Id="rId2" Type="http://schemas.openxmlformats.org/officeDocument/2006/relationships/diagramData" Target="../diagrams/data1.xml"/><Relationship Id="rId16" Type="http://schemas.microsoft.com/office/2007/relationships/diagramDrawing" Target="../diagrams/drawing3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5" Type="http://schemas.openxmlformats.org/officeDocument/2006/relationships/diagramColors" Target="../diagrams/colors3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Relationship Id="rId1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Aleksandar</a:t>
            </a:r>
            <a:r>
              <a:rPr lang="en-US" dirty="0" smtClean="0"/>
              <a:t> </a:t>
            </a:r>
            <a:r>
              <a:rPr lang="en-US" dirty="0" err="1" smtClean="0"/>
              <a:t>Milev</a:t>
            </a:r>
            <a:endParaRPr lang="uk-UA" dirty="0"/>
          </a:p>
        </p:txBody>
      </p:sp>
      <p:sp>
        <p:nvSpPr>
          <p:cNvPr id="5" name="Подзаголовок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Hierarchical Task Presentation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xmlns="" val="2155144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одзаголовок 5"/>
          <p:cNvSpPr>
            <a:spLocks noGrp="1"/>
          </p:cNvSpPr>
          <p:nvPr>
            <p:ph type="subTitle" idx="1"/>
          </p:nvPr>
        </p:nvSpPr>
        <p:spPr>
          <a:xfrm>
            <a:off x="792215" y="2215514"/>
            <a:ext cx="8969433" cy="454573"/>
          </a:xfrm>
        </p:spPr>
        <p:txBody>
          <a:bodyPr/>
          <a:lstStyle/>
          <a:p>
            <a:pPr>
              <a:buFont typeface="Arial" pitchFamily="34" charset="0"/>
              <a:buChar char="•"/>
            </a:pPr>
            <a:r>
              <a:rPr lang="en-US" dirty="0" smtClean="0"/>
              <a:t>Program to find the first common boss of 2 given employees in N hierarchical relations of manager – employee.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Each manager can have maximum 2 employees 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Each employee can have only one manager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The first relation always contains the manager from the highest level</a:t>
            </a:r>
            <a:endParaRPr lang="uk-UA" dirty="0"/>
          </a:p>
        </p:txBody>
      </p:sp>
      <p:sp>
        <p:nvSpPr>
          <p:cNvPr id="5" name="Заголовок 4"/>
          <p:cNvSpPr>
            <a:spLocks noGrp="1"/>
          </p:cNvSpPr>
          <p:nvPr>
            <p:ph type="ctrTitle"/>
          </p:nvPr>
        </p:nvSpPr>
        <p:spPr>
          <a:xfrm>
            <a:off x="1844178" y="1236980"/>
            <a:ext cx="7631084" cy="826489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Hierarchical Task 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xmlns="" val="3179158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Hierarchical Task </a:t>
            </a:r>
            <a:r>
              <a:rPr lang="en-US" dirty="0" smtClean="0"/>
              <a:t>Input Pattern</a:t>
            </a:r>
            <a:endParaRPr lang="uk-UA" dirty="0"/>
          </a:p>
        </p:txBody>
      </p:sp>
      <p:sp>
        <p:nvSpPr>
          <p:cNvPr id="3" name="Текст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57200" indent="-457200">
              <a:buAutoNum type="arabicPeriod"/>
            </a:pPr>
            <a:r>
              <a:rPr lang="en-US" dirty="0" smtClean="0"/>
              <a:t>The name of the first employee: </a:t>
            </a:r>
            <a:r>
              <a:rPr lang="en-US" b="1" dirty="0" smtClean="0"/>
              <a:t>{{employee}}</a:t>
            </a:r>
          </a:p>
          <a:p>
            <a:pPr marL="457200" indent="-457200">
              <a:buAutoNum type="arabicPeriod"/>
            </a:pPr>
            <a:r>
              <a:rPr lang="en-US" dirty="0" smtClean="0"/>
              <a:t>The name of the second employee: </a:t>
            </a:r>
            <a:r>
              <a:rPr lang="en-US" b="1" dirty="0" smtClean="0"/>
              <a:t>{{employee}}</a:t>
            </a:r>
          </a:p>
          <a:p>
            <a:pPr marL="457200" indent="-457200">
              <a:buAutoNum type="arabicPeriod"/>
            </a:pPr>
            <a:r>
              <a:rPr lang="en-US" dirty="0" smtClean="0"/>
              <a:t>N </a:t>
            </a:r>
            <a:r>
              <a:rPr lang="en-US" dirty="0" smtClean="0"/>
              <a:t>hierarchical relations following the pattern: </a:t>
            </a:r>
            <a:r>
              <a:rPr lang="en-US" b="1" dirty="0" smtClean="0"/>
              <a:t>{{manager}} – {{employee}}</a:t>
            </a:r>
          </a:p>
          <a:p>
            <a:pPr marL="457200" indent="-457200">
              <a:buAutoNum type="arabicPeriod"/>
            </a:pPr>
            <a:r>
              <a:rPr lang="en-US" dirty="0" smtClean="0"/>
              <a:t>Exit message to execute the program and display the common boss: </a:t>
            </a:r>
            <a:r>
              <a:rPr lang="en-US" b="1" dirty="0" smtClean="0"/>
              <a:t>exit  </a:t>
            </a:r>
            <a:endParaRPr lang="uk-UA" b="1" dirty="0"/>
          </a:p>
        </p:txBody>
      </p:sp>
    </p:spTree>
    <p:extLst>
      <p:ext uri="{BB962C8B-B14F-4D97-AF65-F5344CB8AC3E}">
        <p14:creationId xmlns:p14="http://schemas.microsoft.com/office/powerpoint/2010/main" xmlns="" val="1795104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07544" y="1087832"/>
            <a:ext cx="11352327" cy="525970"/>
          </a:xfrm>
        </p:spPr>
        <p:txBody>
          <a:bodyPr/>
          <a:lstStyle/>
          <a:p>
            <a:pPr algn="ctr"/>
            <a:r>
              <a:rPr lang="en-US" dirty="0" smtClean="0"/>
              <a:t>Diagram explanation </a:t>
            </a:r>
            <a:endParaRPr lang="uk-UA" dirty="0"/>
          </a:p>
        </p:txBody>
      </p:sp>
      <p:graphicFrame>
        <p:nvGraphicFramePr>
          <p:cNvPr id="4" name="Diagram 3"/>
          <p:cNvGraphicFramePr/>
          <p:nvPr/>
        </p:nvGraphicFramePr>
        <p:xfrm>
          <a:off x="0" y="2322414"/>
          <a:ext cx="2994053" cy="38518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396510" y="1569855"/>
            <a:ext cx="31478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Find common boss of </a:t>
            </a:r>
            <a:r>
              <a:rPr lang="en-US" b="1" dirty="0" smtClean="0"/>
              <a:t>Ivan</a:t>
            </a:r>
            <a:r>
              <a:rPr lang="en-US" dirty="0" smtClean="0"/>
              <a:t> and </a:t>
            </a:r>
            <a:r>
              <a:rPr lang="en-US" b="1" dirty="0" err="1" smtClean="0"/>
              <a:t>Dimitur</a:t>
            </a:r>
            <a:endParaRPr lang="en-US" b="1" dirty="0"/>
          </a:p>
        </p:txBody>
      </p:sp>
      <p:sp>
        <p:nvSpPr>
          <p:cNvPr id="7" name="TextBox 6"/>
          <p:cNvSpPr txBox="1"/>
          <p:nvPr/>
        </p:nvSpPr>
        <p:spPr>
          <a:xfrm>
            <a:off x="0" y="6295604"/>
            <a:ext cx="31478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Expected output: </a:t>
            </a:r>
            <a:r>
              <a:rPr lang="en-US" b="1" dirty="0" err="1" smtClean="0"/>
              <a:t>Dragan</a:t>
            </a:r>
            <a:endParaRPr lang="en-US" b="1" dirty="0"/>
          </a:p>
        </p:txBody>
      </p:sp>
      <p:graphicFrame>
        <p:nvGraphicFramePr>
          <p:cNvPr id="14" name="Diagram 13"/>
          <p:cNvGraphicFramePr/>
          <p:nvPr/>
        </p:nvGraphicFramePr>
        <p:xfrm>
          <a:off x="4166049" y="2321066"/>
          <a:ext cx="2994053" cy="38518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4562559" y="1568507"/>
            <a:ext cx="31478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Find common boss of </a:t>
            </a:r>
            <a:r>
              <a:rPr lang="en-US" b="1" dirty="0" smtClean="0"/>
              <a:t>Anton </a:t>
            </a:r>
            <a:r>
              <a:rPr lang="en-US" dirty="0" smtClean="0"/>
              <a:t>and </a:t>
            </a:r>
            <a:r>
              <a:rPr lang="en-US" b="1" dirty="0" smtClean="0"/>
              <a:t>Ivan</a:t>
            </a:r>
            <a:endParaRPr lang="en-US" b="1" dirty="0"/>
          </a:p>
        </p:txBody>
      </p:sp>
      <p:sp>
        <p:nvSpPr>
          <p:cNvPr id="16" name="TextBox 15"/>
          <p:cNvSpPr txBox="1"/>
          <p:nvPr/>
        </p:nvSpPr>
        <p:spPr>
          <a:xfrm>
            <a:off x="4166049" y="6294256"/>
            <a:ext cx="31478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Expected output: </a:t>
            </a:r>
            <a:r>
              <a:rPr lang="en-US" b="1" dirty="0" smtClean="0"/>
              <a:t>Nikolai</a:t>
            </a:r>
            <a:endParaRPr lang="en-US" b="1" dirty="0"/>
          </a:p>
        </p:txBody>
      </p:sp>
      <p:graphicFrame>
        <p:nvGraphicFramePr>
          <p:cNvPr id="17" name="Diagram 16"/>
          <p:cNvGraphicFramePr/>
          <p:nvPr/>
        </p:nvGraphicFramePr>
        <p:xfrm>
          <a:off x="8267363" y="2392546"/>
          <a:ext cx="2994053" cy="27701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sp>
        <p:nvSpPr>
          <p:cNvPr id="18" name="TextBox 17"/>
          <p:cNvSpPr txBox="1"/>
          <p:nvPr/>
        </p:nvSpPr>
        <p:spPr>
          <a:xfrm>
            <a:off x="8663873" y="1639986"/>
            <a:ext cx="31478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Find common boss of </a:t>
            </a:r>
            <a:r>
              <a:rPr lang="en-US" b="1" dirty="0" smtClean="0"/>
              <a:t>Nikolai </a:t>
            </a:r>
            <a:r>
              <a:rPr lang="en-US" dirty="0" smtClean="0"/>
              <a:t>and </a:t>
            </a:r>
            <a:r>
              <a:rPr lang="en-US" b="1" dirty="0" smtClean="0"/>
              <a:t>Simeon</a:t>
            </a:r>
            <a:endParaRPr lang="en-US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8234994" y="5977317"/>
            <a:ext cx="31478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Expected output: </a:t>
            </a:r>
            <a:r>
              <a:rPr lang="en-US" b="1" dirty="0" smtClean="0"/>
              <a:t>Common boss doesn't exist!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xmlns="" val="1795104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Code overview – Solution</a:t>
            </a:r>
            <a:endParaRPr lang="uk-UA" dirty="0"/>
          </a:p>
        </p:txBody>
      </p:sp>
      <p:sp>
        <p:nvSpPr>
          <p:cNvPr id="3" name="Текст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57200" indent="-457200">
              <a:buAutoNum type="arabicPeriod"/>
            </a:pPr>
            <a:r>
              <a:rPr lang="en-US" dirty="0" smtClean="0"/>
              <a:t>Class Person</a:t>
            </a:r>
          </a:p>
          <a:p>
            <a:pPr marL="457200" indent="-457200">
              <a:buAutoNum type="arabicPeriod"/>
            </a:pPr>
            <a:r>
              <a:rPr lang="en-US" dirty="0" smtClean="0"/>
              <a:t>List&lt;Person&gt; </a:t>
            </a:r>
            <a:r>
              <a:rPr lang="en-US" dirty="0" err="1" smtClean="0"/>
              <a:t>personList</a:t>
            </a:r>
            <a:r>
              <a:rPr lang="en-US" dirty="0" smtClean="0"/>
              <a:t> = new List&lt;Person</a:t>
            </a:r>
            <a:r>
              <a:rPr lang="en-US" dirty="0" smtClean="0"/>
              <a:t>&gt;();</a:t>
            </a:r>
          </a:p>
          <a:p>
            <a:pPr marL="457200" indent="-457200">
              <a:buAutoNum type="arabicPeriod"/>
            </a:pPr>
            <a:r>
              <a:rPr lang="en-US" dirty="0" smtClean="0"/>
              <a:t>public static List&lt;Person&gt; </a:t>
            </a:r>
            <a:r>
              <a:rPr lang="en-US" dirty="0" err="1" smtClean="0"/>
              <a:t>GetBossList</a:t>
            </a:r>
            <a:r>
              <a:rPr lang="en-US" dirty="0" smtClean="0"/>
              <a:t>(Person </a:t>
            </a:r>
            <a:r>
              <a:rPr lang="en-US" dirty="0" err="1" smtClean="0"/>
              <a:t>person</a:t>
            </a:r>
            <a:r>
              <a:rPr lang="en-US" dirty="0" smtClean="0"/>
              <a:t>) {}</a:t>
            </a:r>
          </a:p>
          <a:p>
            <a:pPr marL="457200" indent="-457200">
              <a:buAutoNum type="arabicPeriod"/>
            </a:pPr>
            <a:r>
              <a:rPr lang="en-US" dirty="0" smtClean="0"/>
              <a:t>public static Person </a:t>
            </a:r>
            <a:r>
              <a:rPr lang="en-US" dirty="0" err="1" smtClean="0"/>
              <a:t>GetCommonBoss</a:t>
            </a:r>
            <a:r>
              <a:rPr lang="en-US" dirty="0" smtClean="0"/>
              <a:t>(List&lt;Person&gt; list1, List&lt;Person&gt; list2</a:t>
            </a:r>
            <a:r>
              <a:rPr lang="en-US" dirty="0" smtClean="0"/>
              <a:t>) {}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xmlns="" val="1795104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 for your attention!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xmlns="" val="2124432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softserve_color">
      <a:dk1>
        <a:srgbClr val="171B65"/>
      </a:dk1>
      <a:lt1>
        <a:srgbClr val="FFFFFF"/>
      </a:lt1>
      <a:dk2>
        <a:srgbClr val="171B65"/>
      </a:dk2>
      <a:lt2>
        <a:srgbClr val="00B4D5"/>
      </a:lt2>
      <a:accent1>
        <a:srgbClr val="171B65"/>
      </a:accent1>
      <a:accent2>
        <a:srgbClr val="00B4D5"/>
      </a:accent2>
      <a:accent3>
        <a:srgbClr val="FFFFFF"/>
      </a:accent3>
      <a:accent4>
        <a:srgbClr val="CBCECE"/>
      </a:accent4>
      <a:accent5>
        <a:srgbClr val="515D65"/>
      </a:accent5>
      <a:accent6>
        <a:srgbClr val="BED62F"/>
      </a:accent6>
      <a:hlink>
        <a:srgbClr val="00B4D5"/>
      </a:hlink>
      <a:folHlink>
        <a:srgbClr val="356A95"/>
      </a:folHlink>
    </a:clrScheme>
    <a:fontScheme name="s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Тема Office">
  <a:themeElements>
    <a:clrScheme name="softserve_color">
      <a:dk1>
        <a:srgbClr val="171B65"/>
      </a:dk1>
      <a:lt1>
        <a:srgbClr val="FFFFFF"/>
      </a:lt1>
      <a:dk2>
        <a:srgbClr val="171B65"/>
      </a:dk2>
      <a:lt2>
        <a:srgbClr val="00B4D5"/>
      </a:lt2>
      <a:accent1>
        <a:srgbClr val="171B65"/>
      </a:accent1>
      <a:accent2>
        <a:srgbClr val="00B4D5"/>
      </a:accent2>
      <a:accent3>
        <a:srgbClr val="FFFFFF"/>
      </a:accent3>
      <a:accent4>
        <a:srgbClr val="CBCECE"/>
      </a:accent4>
      <a:accent5>
        <a:srgbClr val="515D65"/>
      </a:accent5>
      <a:accent6>
        <a:srgbClr val="BED62F"/>
      </a:accent6>
      <a:hlink>
        <a:srgbClr val="00B4D5"/>
      </a:hlink>
      <a:folHlink>
        <a:srgbClr val="356A95"/>
      </a:folHlink>
    </a:clrScheme>
    <a:fontScheme name="s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Тема Office">
  <a:themeElements>
    <a:clrScheme name="softserve_color">
      <a:dk1>
        <a:srgbClr val="171B65"/>
      </a:dk1>
      <a:lt1>
        <a:srgbClr val="FFFFFF"/>
      </a:lt1>
      <a:dk2>
        <a:srgbClr val="171B65"/>
      </a:dk2>
      <a:lt2>
        <a:srgbClr val="00B4D5"/>
      </a:lt2>
      <a:accent1>
        <a:srgbClr val="BED62F"/>
      </a:accent1>
      <a:accent2>
        <a:srgbClr val="D66522"/>
      </a:accent2>
      <a:accent3>
        <a:srgbClr val="171B65"/>
      </a:accent3>
      <a:accent4>
        <a:srgbClr val="00B4D5"/>
      </a:accent4>
      <a:accent5>
        <a:srgbClr val="515D65"/>
      </a:accent5>
      <a:accent6>
        <a:srgbClr val="CBCECE"/>
      </a:accent6>
      <a:hlink>
        <a:srgbClr val="00B4D5"/>
      </a:hlink>
      <a:folHlink>
        <a:srgbClr val="356A95"/>
      </a:folHlink>
    </a:clrScheme>
    <a:fontScheme name="s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1044</TotalTime>
  <Words>199</Words>
  <Application>Microsoft Office PowerPoint</Application>
  <PresentationFormat>Custom</PresentationFormat>
  <Paragraphs>43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Тема Office</vt:lpstr>
      <vt:lpstr>1_Тема Office</vt:lpstr>
      <vt:lpstr>2_Тема Office</vt:lpstr>
      <vt:lpstr>Aleksandar Milev</vt:lpstr>
      <vt:lpstr>Hierarchical Task </vt:lpstr>
      <vt:lpstr>Hierarchical Task Input Pattern</vt:lpstr>
      <vt:lpstr>Diagram explanation </vt:lpstr>
      <vt:lpstr>Code overview – Solution</vt:lpstr>
      <vt:lpstr>Thank you for your attention!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Sasho</dc:creator>
  <cp:lastModifiedBy>Sasho</cp:lastModifiedBy>
  <cp:revision>81</cp:revision>
  <dcterms:created xsi:type="dcterms:W3CDTF">2015-09-10T13:48:25Z</dcterms:created>
  <dcterms:modified xsi:type="dcterms:W3CDTF">2016-02-05T13:58:02Z</dcterms:modified>
</cp:coreProperties>
</file>

<file path=docProps/thumbnail.jpeg>
</file>